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00" r:id="rId2"/>
    <p:sldMasterId id="2147483815" r:id="rId3"/>
    <p:sldMasterId id="2147483886" r:id="rId4"/>
  </p:sldMasterIdLst>
  <p:notesMasterIdLst>
    <p:notesMasterId r:id="rId41"/>
  </p:notesMasterIdLst>
  <p:sldIdLst>
    <p:sldId id="690" r:id="rId5"/>
    <p:sldId id="777" r:id="rId6"/>
    <p:sldId id="798" r:id="rId7"/>
    <p:sldId id="721" r:id="rId8"/>
    <p:sldId id="799" r:id="rId9"/>
    <p:sldId id="780" r:id="rId10"/>
    <p:sldId id="800" r:id="rId11"/>
    <p:sldId id="801" r:id="rId12"/>
    <p:sldId id="802" r:id="rId13"/>
    <p:sldId id="803" r:id="rId14"/>
    <p:sldId id="804" r:id="rId15"/>
    <p:sldId id="805" r:id="rId16"/>
    <p:sldId id="806" r:id="rId17"/>
    <p:sldId id="807" r:id="rId18"/>
    <p:sldId id="808" r:id="rId19"/>
    <p:sldId id="813" r:id="rId20"/>
    <p:sldId id="812" r:id="rId21"/>
    <p:sldId id="811" r:id="rId22"/>
    <p:sldId id="810" r:id="rId23"/>
    <p:sldId id="809" r:id="rId24"/>
    <p:sldId id="816" r:id="rId25"/>
    <p:sldId id="815" r:id="rId26"/>
    <p:sldId id="814" r:id="rId27"/>
    <p:sldId id="817" r:id="rId28"/>
    <p:sldId id="819" r:id="rId29"/>
    <p:sldId id="818" r:id="rId30"/>
    <p:sldId id="821" r:id="rId31"/>
    <p:sldId id="820" r:id="rId32"/>
    <p:sldId id="824" r:id="rId33"/>
    <p:sldId id="823" r:id="rId34"/>
    <p:sldId id="825" r:id="rId35"/>
    <p:sldId id="822" r:id="rId36"/>
    <p:sldId id="827" r:id="rId37"/>
    <p:sldId id="828" r:id="rId38"/>
    <p:sldId id="826" r:id="rId39"/>
    <p:sldId id="776" r:id="rId40"/>
  </p:sldIdLst>
  <p:sldSz cx="12126913" cy="6858000"/>
  <p:notesSz cx="6858000" cy="9144000"/>
  <p:embeddedFontLst>
    <p:embeddedFont>
      <p:font typeface="Franklin Gothic Book" panose="020B0503020102020204" pitchFamily="34" charset="0"/>
      <p:regular r:id="rId42"/>
      <p:italic r:id="rId43"/>
    </p:embeddedFont>
    <p:embeddedFont>
      <p:font typeface="隶书" panose="02010509060101010101" pitchFamily="49" charset="-122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微软雅黑" panose="020B0503020204020204" pitchFamily="34" charset="-122"/>
      <p:regular r:id="rId49"/>
      <p:bold r:id="rId50"/>
    </p:embeddedFont>
    <p:embeddedFont>
      <p:font typeface="华文楷体" panose="02010600040101010101" pitchFamily="2" charset="-122"/>
      <p:regular r:id="rId51"/>
    </p:embeddedFont>
    <p:embeddedFont>
      <p:font typeface="方正兰亭细黑_GBK" panose="02010600030101010101" charset="-122"/>
      <p:regular r:id="rId52"/>
    </p:embeddedFont>
    <p:embeddedFont>
      <p:font typeface="Franklin Gothic Medium" panose="020B0603020102020204" pitchFamily="34" charset="0"/>
      <p:regular r:id="rId53"/>
      <p:italic r:id="rId54"/>
    </p:embeddedFont>
    <p:embeddedFont>
      <p:font typeface="楷体_GB2312" panose="02010600030101010101" charset="-122"/>
      <p:regular r:id="rId55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69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39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09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79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4949" algn="l" defTabSz="91398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1940" algn="l" defTabSz="91398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198929" algn="l" defTabSz="91398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5918" algn="l" defTabSz="91398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B36"/>
    <a:srgbClr val="FF3300"/>
    <a:srgbClr val="F76615"/>
    <a:srgbClr val="F8A952"/>
    <a:srgbClr val="F98849"/>
    <a:srgbClr val="99CCFF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3260" autoAdjust="0"/>
  </p:normalViewPr>
  <p:slideViewPr>
    <p:cSldViewPr>
      <p:cViewPr varScale="1">
        <p:scale>
          <a:sx n="83" d="100"/>
          <a:sy n="83" d="100"/>
        </p:scale>
        <p:origin x="-342" y="-90"/>
      </p:cViewPr>
      <p:guideLst>
        <p:guide orient="horz" pos="2160"/>
        <p:guide pos="3820"/>
      </p:guideLst>
    </p:cSldViewPr>
  </p:slideViewPr>
  <p:outlineViewPr>
    <p:cViewPr>
      <p:scale>
        <a:sx n="33" d="100"/>
        <a:sy n="33" d="100"/>
      </p:scale>
      <p:origin x="0" y="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2742574-1220-4D1E-95E8-F59840C8DCC5}" type="datetime1">
              <a:rPr lang="zh-CN" altLang="en-US"/>
              <a:pPr>
                <a:defRPr/>
              </a:pPr>
              <a:t>2019-3-11</a:t>
            </a:fld>
            <a:endParaRPr lang="zh-CN" altLang="en-US" sz="1200"/>
          </a:p>
        </p:txBody>
      </p:sp>
      <p:sp>
        <p:nvSpPr>
          <p:cNvPr id="3994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96875" y="685800"/>
            <a:ext cx="6064250" cy="3429000"/>
          </a:xfrm>
          <a:prstGeom prst="rect">
            <a:avLst/>
          </a:prstGeom>
          <a:noFill/>
          <a:ln w="12700">
            <a:noFill/>
            <a:bevel/>
            <a:headEnd/>
            <a:tailEnd/>
          </a:ln>
        </p:spPr>
      </p:sp>
      <p:sp>
        <p:nvSpPr>
          <p:cNvPr id="4101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 cmpd="sng">
            <a:noFill/>
            <a:bevel/>
            <a:headEnd/>
            <a:tailEnd/>
          </a:ln>
        </p:spPr>
        <p:txBody>
          <a:bodyPr anchor="ctr"/>
          <a:lstStyle/>
          <a:p>
            <a:pPr defTabSz="0" eaLnBrk="0" hangingPunct="0">
              <a:spcBef>
                <a:spcPct val="30000"/>
              </a:spcBef>
              <a:defRPr/>
            </a:pPr>
            <a:r>
              <a:rPr lang="zh-CN" altLang="en-US" sz="1200">
                <a:latin typeface="Arial" pitchFamily="34" charset="0"/>
                <a:ea typeface="宋体" pitchFamily="2" charset="-122"/>
              </a:rPr>
              <a:t>单击此处编辑母版文本样式</a:t>
            </a:r>
          </a:p>
          <a:p>
            <a:pPr defTabSz="0" eaLnBrk="0" hangingPunct="0">
              <a:spcBef>
                <a:spcPct val="30000"/>
              </a:spcBef>
              <a:defRPr/>
            </a:pPr>
            <a:r>
              <a:rPr lang="zh-CN" altLang="en-US" sz="1200">
                <a:latin typeface="Arial" pitchFamily="34" charset="0"/>
                <a:ea typeface="宋体" pitchFamily="2" charset="-122"/>
              </a:rPr>
              <a:t>第二级</a:t>
            </a:r>
          </a:p>
          <a:p>
            <a:pPr defTabSz="0" eaLnBrk="0" hangingPunct="0">
              <a:spcBef>
                <a:spcPct val="30000"/>
              </a:spcBef>
              <a:defRPr/>
            </a:pPr>
            <a:r>
              <a:rPr lang="zh-CN" altLang="en-US" sz="1200">
                <a:latin typeface="Arial" pitchFamily="34" charset="0"/>
                <a:ea typeface="宋体" pitchFamily="2" charset="-122"/>
              </a:rPr>
              <a:t>第三级</a:t>
            </a:r>
          </a:p>
          <a:p>
            <a:pPr defTabSz="0" eaLnBrk="0" hangingPunct="0">
              <a:spcBef>
                <a:spcPct val="30000"/>
              </a:spcBef>
              <a:defRPr/>
            </a:pPr>
            <a:r>
              <a:rPr lang="zh-CN" altLang="en-US" sz="1200">
                <a:latin typeface="Arial" pitchFamily="34" charset="0"/>
                <a:ea typeface="宋体" pitchFamily="2" charset="-122"/>
              </a:rPr>
              <a:t>第四级</a:t>
            </a:r>
          </a:p>
          <a:p>
            <a:pPr defTabSz="0" eaLnBrk="0" hangingPunct="0">
              <a:spcBef>
                <a:spcPct val="30000"/>
              </a:spcBef>
              <a:defRPr/>
            </a:pPr>
            <a:r>
              <a:rPr lang="zh-CN" altLang="en-US" sz="1200">
                <a:latin typeface="Arial" pitchFamily="34" charset="0"/>
                <a:ea typeface="宋体" pitchFamily="2" charset="-122"/>
              </a:rPr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719A6E4-F505-4704-9F09-CB91BB570C6E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64730618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699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398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97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959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4949" algn="l" defTabSz="9139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40" algn="l" defTabSz="9139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29" algn="l" defTabSz="9139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18" algn="l" defTabSz="9139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96875" y="685800"/>
            <a:ext cx="60642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89A61EC-4FA1-486A-AB2F-219E28B1EC97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1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96875" y="685800"/>
            <a:ext cx="60642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0A8D66-FFCC-4086-A690-9CC1C3B7308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412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9638" y="2130429"/>
            <a:ext cx="10307637" cy="1470025"/>
          </a:xfrm>
          <a:prstGeom prst="rect">
            <a:avLst/>
          </a:prstGeom>
        </p:spPr>
        <p:txBody>
          <a:bodyPr lIns="91399" tIns="45699" rIns="91399" bIns="4569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19279" y="3886200"/>
            <a:ext cx="8488363" cy="1752600"/>
          </a:xfrm>
          <a:prstGeom prst="rect">
            <a:avLst/>
          </a:prstGeom>
        </p:spPr>
        <p:txBody>
          <a:bodyPr lIns="91399" tIns="45699" rIns="91399" bIns="45699"/>
          <a:lstStyle>
            <a:lvl1pPr marL="0" indent="0" algn="ctr">
              <a:buNone/>
              <a:defRPr/>
            </a:lvl1pPr>
            <a:lvl2pPr marL="456990" indent="0" algn="ctr">
              <a:buNone/>
              <a:defRPr/>
            </a:lvl2pPr>
            <a:lvl3pPr marL="913980" indent="0" algn="ctr">
              <a:buNone/>
              <a:defRPr/>
            </a:lvl3pPr>
            <a:lvl4pPr marL="1370970" indent="0" algn="ctr">
              <a:buNone/>
              <a:defRPr/>
            </a:lvl4pPr>
            <a:lvl5pPr marL="1827959" indent="0" algn="ctr">
              <a:buNone/>
              <a:defRPr/>
            </a:lvl5pPr>
            <a:lvl6pPr marL="2284949" indent="0" algn="ctr">
              <a:buNone/>
              <a:defRPr/>
            </a:lvl6pPr>
            <a:lvl7pPr marL="2741940" indent="0" algn="ctr">
              <a:buNone/>
              <a:defRPr/>
            </a:lvl7pPr>
            <a:lvl8pPr marL="3198929" indent="0" algn="ctr">
              <a:buNone/>
              <a:defRPr/>
            </a:lvl8pPr>
            <a:lvl9pPr marL="365591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425" y="274637"/>
            <a:ext cx="10914063" cy="1143000"/>
          </a:xfrm>
          <a:prstGeom prst="rect">
            <a:avLst/>
          </a:prstGeom>
        </p:spPr>
        <p:txBody>
          <a:bodyPr lIns="91399" tIns="45699" rIns="91399" bIns="4569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6425" y="1600201"/>
            <a:ext cx="10914063" cy="4525963"/>
          </a:xfrm>
          <a:prstGeom prst="rect">
            <a:avLst/>
          </a:prstGeom>
        </p:spPr>
        <p:txBody>
          <a:bodyPr vert="eaVert" lIns="91399" tIns="45699" rIns="91399" bIns="45699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93163" y="274640"/>
            <a:ext cx="2727325" cy="5851525"/>
          </a:xfrm>
          <a:prstGeom prst="rect">
            <a:avLst/>
          </a:prstGeom>
        </p:spPr>
        <p:txBody>
          <a:bodyPr vert="eaVert" lIns="91399" tIns="45699" rIns="91399" bIns="4569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6426" y="274640"/>
            <a:ext cx="8034338" cy="5851525"/>
          </a:xfrm>
          <a:prstGeom prst="rect">
            <a:avLst/>
          </a:prstGeom>
        </p:spPr>
        <p:txBody>
          <a:bodyPr vert="eaVert" lIns="91399" tIns="45699" rIns="91399" bIns="45699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425" y="274637"/>
            <a:ext cx="10914063" cy="1143000"/>
          </a:xfrm>
          <a:prstGeom prst="rect">
            <a:avLst/>
          </a:prstGeom>
        </p:spPr>
        <p:txBody>
          <a:bodyPr lIns="91399" tIns="45699" rIns="91399" bIns="4569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9638" y="2130429"/>
            <a:ext cx="103076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19279" y="3886200"/>
            <a:ext cx="848836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90" indent="0" algn="ctr">
              <a:buNone/>
              <a:defRPr/>
            </a:lvl2pPr>
            <a:lvl3pPr marL="913980" indent="0" algn="ctr">
              <a:buNone/>
              <a:defRPr/>
            </a:lvl3pPr>
            <a:lvl4pPr marL="1370970" indent="0" algn="ctr">
              <a:buNone/>
              <a:defRPr/>
            </a:lvl4pPr>
            <a:lvl5pPr marL="1827959" indent="0" algn="ctr">
              <a:buNone/>
              <a:defRPr/>
            </a:lvl5pPr>
            <a:lvl6pPr marL="2284949" indent="0" algn="ctr">
              <a:buNone/>
              <a:defRPr/>
            </a:lvl6pPr>
            <a:lvl7pPr marL="2741940" indent="0" algn="ctr">
              <a:buNone/>
              <a:defRPr/>
            </a:lvl7pPr>
            <a:lvl8pPr marL="3198929" indent="0" algn="ctr">
              <a:buNone/>
              <a:defRPr/>
            </a:lvl8pPr>
            <a:lvl9pPr marL="365591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81889-2FC9-4F36-A143-8C1D1861E5F0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9949-FD08-49D3-93E4-5A9A8885B884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993C7-9F03-4E68-9486-E312D2C70600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A877-58D4-43E8-BCA9-81E847E54AA3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7267" y="4406901"/>
            <a:ext cx="103092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57267" y="2906713"/>
            <a:ext cx="103092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90" indent="0">
              <a:buNone/>
              <a:defRPr sz="1900"/>
            </a:lvl2pPr>
            <a:lvl3pPr marL="913980" indent="0">
              <a:buNone/>
              <a:defRPr sz="1600"/>
            </a:lvl3pPr>
            <a:lvl4pPr marL="1370970" indent="0">
              <a:buNone/>
              <a:defRPr sz="1500"/>
            </a:lvl4pPr>
            <a:lvl5pPr marL="1827959" indent="0">
              <a:buNone/>
              <a:defRPr sz="1500"/>
            </a:lvl5pPr>
            <a:lvl6pPr marL="2284949" indent="0">
              <a:buNone/>
              <a:defRPr sz="1500"/>
            </a:lvl6pPr>
            <a:lvl7pPr marL="2741940" indent="0">
              <a:buNone/>
              <a:defRPr sz="1500"/>
            </a:lvl7pPr>
            <a:lvl8pPr marL="3198929" indent="0">
              <a:buNone/>
              <a:defRPr sz="1500"/>
            </a:lvl8pPr>
            <a:lvl9pPr marL="3655918" indent="0">
              <a:buNone/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5847E-E2FE-4B4E-ACE2-2FB119A3EFBE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0593-8C60-44D0-8630-EBEAD4242753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6427" y="1600201"/>
            <a:ext cx="53800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38864" y="1600201"/>
            <a:ext cx="5381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B1B1D-12D7-4B96-8ABB-0504AA3234F4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CE8A-53F8-4573-9BDF-0DFAE29A52F6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6429" y="1535113"/>
            <a:ext cx="535781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0" indent="0">
              <a:buNone/>
              <a:defRPr sz="2000" b="1"/>
            </a:lvl2pPr>
            <a:lvl3pPr marL="913980" indent="0">
              <a:buNone/>
              <a:defRPr sz="19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9" indent="0">
              <a:buNone/>
              <a:defRPr sz="1600" b="1"/>
            </a:lvl6pPr>
            <a:lvl7pPr marL="2741940" indent="0">
              <a:buNone/>
              <a:defRPr sz="1600" b="1"/>
            </a:lvl7pPr>
            <a:lvl8pPr marL="3198929" indent="0">
              <a:buNone/>
              <a:defRPr sz="1600" b="1"/>
            </a:lvl8pPr>
            <a:lvl9pPr marL="36559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6429" y="2174875"/>
            <a:ext cx="53578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1087" y="1535113"/>
            <a:ext cx="535940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0" indent="0">
              <a:buNone/>
              <a:defRPr sz="2000" b="1"/>
            </a:lvl2pPr>
            <a:lvl3pPr marL="913980" indent="0">
              <a:buNone/>
              <a:defRPr sz="19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9" indent="0">
              <a:buNone/>
              <a:defRPr sz="1600" b="1"/>
            </a:lvl6pPr>
            <a:lvl7pPr marL="2741940" indent="0">
              <a:buNone/>
              <a:defRPr sz="1600" b="1"/>
            </a:lvl7pPr>
            <a:lvl8pPr marL="3198929" indent="0">
              <a:buNone/>
              <a:defRPr sz="1600" b="1"/>
            </a:lvl8pPr>
            <a:lvl9pPr marL="36559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1087" y="2174875"/>
            <a:ext cx="535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43B0-BA29-4752-A543-82B821420E99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D9228-7542-4C47-8AF1-6DD0BF0929AF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BF461-FCAE-41F0-AFE5-054C8C86B0A0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AA6B3-6C8D-4AE8-AB29-537499D73AB4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7744C-B134-46F2-B019-3D5D07B4528B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6C0E-82CF-4F3F-8D27-94BA4613B868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425" y="274637"/>
            <a:ext cx="10914063" cy="1143000"/>
          </a:xfrm>
          <a:prstGeom prst="rect">
            <a:avLst/>
          </a:prstGeom>
        </p:spPr>
        <p:txBody>
          <a:bodyPr lIns="91399" tIns="45699" rIns="91399" bIns="4569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6425" y="1600201"/>
            <a:ext cx="10914063" cy="4525963"/>
          </a:xfrm>
          <a:prstGeom prst="rect">
            <a:avLst/>
          </a:prstGeom>
        </p:spPr>
        <p:txBody>
          <a:bodyPr lIns="91399" tIns="45699" rIns="91399" bIns="45699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425" y="273049"/>
            <a:ext cx="3989388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1866" y="273054"/>
            <a:ext cx="67786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6425" y="1435104"/>
            <a:ext cx="3989388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90" indent="0">
              <a:buNone/>
              <a:defRPr sz="1200"/>
            </a:lvl2pPr>
            <a:lvl3pPr marL="913980" indent="0">
              <a:buNone/>
              <a:defRPr sz="11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9" indent="0">
              <a:buNone/>
              <a:defRPr sz="900"/>
            </a:lvl6pPr>
            <a:lvl7pPr marL="2741940" indent="0">
              <a:buNone/>
              <a:defRPr sz="900"/>
            </a:lvl7pPr>
            <a:lvl8pPr marL="3198929" indent="0">
              <a:buNone/>
              <a:defRPr sz="900"/>
            </a:lvl8pPr>
            <a:lvl9pPr marL="36559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D2820-E579-4502-81DF-396D1178320F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2A60A-DE07-4E7F-955A-AED9DB98148C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76488" y="4800601"/>
            <a:ext cx="72771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76488" y="612775"/>
            <a:ext cx="72771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90" indent="0">
              <a:buNone/>
              <a:defRPr sz="2800"/>
            </a:lvl2pPr>
            <a:lvl3pPr marL="913980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9" indent="0">
              <a:buNone/>
              <a:defRPr sz="2000"/>
            </a:lvl6pPr>
            <a:lvl7pPr marL="2741940" indent="0">
              <a:buNone/>
              <a:defRPr sz="2000"/>
            </a:lvl7pPr>
            <a:lvl8pPr marL="3198929" indent="0">
              <a:buNone/>
              <a:defRPr sz="2000"/>
            </a:lvl8pPr>
            <a:lvl9pPr marL="3655918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76488" y="5367341"/>
            <a:ext cx="72771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90" indent="0">
              <a:buNone/>
              <a:defRPr sz="1200"/>
            </a:lvl2pPr>
            <a:lvl3pPr marL="913980" indent="0">
              <a:buNone/>
              <a:defRPr sz="11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9" indent="0">
              <a:buNone/>
              <a:defRPr sz="900"/>
            </a:lvl6pPr>
            <a:lvl7pPr marL="2741940" indent="0">
              <a:buNone/>
              <a:defRPr sz="900"/>
            </a:lvl7pPr>
            <a:lvl8pPr marL="3198929" indent="0">
              <a:buNone/>
              <a:defRPr sz="900"/>
            </a:lvl8pPr>
            <a:lvl9pPr marL="36559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63C4A-CBD5-43D4-A8FA-81C4B2D614A0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F12B1-2797-4F8C-B93B-594DD8043D28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55B9-E14E-4953-8FBE-B5504149BBCC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B9E0F-0361-42CA-85FA-5C18F96EBB84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93163" y="274640"/>
            <a:ext cx="2727325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6426" y="274640"/>
            <a:ext cx="803433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ED52-6471-45C3-97AE-9CAA807450EB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686D-3B88-48EA-A424-04381DCA403F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425" y="274637"/>
            <a:ext cx="10914063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42DE-9593-4CBE-9CDF-EAB1C99E51B0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629A7-CEA6-46F9-A28B-2AFFB879FC2C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9638" y="2130429"/>
            <a:ext cx="103076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19279" y="3886200"/>
            <a:ext cx="848836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90" indent="0" algn="ctr">
              <a:buNone/>
              <a:defRPr/>
            </a:lvl2pPr>
            <a:lvl3pPr marL="913980" indent="0" algn="ctr">
              <a:buNone/>
              <a:defRPr/>
            </a:lvl3pPr>
            <a:lvl4pPr marL="1370970" indent="0" algn="ctr">
              <a:buNone/>
              <a:defRPr/>
            </a:lvl4pPr>
            <a:lvl5pPr marL="1827959" indent="0" algn="ctr">
              <a:buNone/>
              <a:defRPr/>
            </a:lvl5pPr>
            <a:lvl6pPr marL="2284949" indent="0" algn="ctr">
              <a:buNone/>
              <a:defRPr/>
            </a:lvl6pPr>
            <a:lvl7pPr marL="2741940" indent="0" algn="ctr">
              <a:buNone/>
              <a:defRPr/>
            </a:lvl7pPr>
            <a:lvl8pPr marL="3198929" indent="0" algn="ctr">
              <a:buNone/>
              <a:defRPr/>
            </a:lvl8pPr>
            <a:lvl9pPr marL="365591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613F5-4D26-47D7-8344-46EB092651D4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F66C-DD84-40A1-8635-7E9E1E2557B6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02C8B-783F-4F6E-AB76-E90473EA7C86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0AAD-BC75-423D-B62B-36B18D3AB3FC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7267" y="4406901"/>
            <a:ext cx="103092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57267" y="2906713"/>
            <a:ext cx="103092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90" indent="0">
              <a:buNone/>
              <a:defRPr sz="1900"/>
            </a:lvl2pPr>
            <a:lvl3pPr marL="913980" indent="0">
              <a:buNone/>
              <a:defRPr sz="1600"/>
            </a:lvl3pPr>
            <a:lvl4pPr marL="1370970" indent="0">
              <a:buNone/>
              <a:defRPr sz="1500"/>
            </a:lvl4pPr>
            <a:lvl5pPr marL="1827959" indent="0">
              <a:buNone/>
              <a:defRPr sz="1500"/>
            </a:lvl5pPr>
            <a:lvl6pPr marL="2284949" indent="0">
              <a:buNone/>
              <a:defRPr sz="1500"/>
            </a:lvl6pPr>
            <a:lvl7pPr marL="2741940" indent="0">
              <a:buNone/>
              <a:defRPr sz="1500"/>
            </a:lvl7pPr>
            <a:lvl8pPr marL="3198929" indent="0">
              <a:buNone/>
              <a:defRPr sz="1500"/>
            </a:lvl8pPr>
            <a:lvl9pPr marL="3655918" indent="0">
              <a:buNone/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F678-6A7B-4606-AE77-B35C6B331601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7566-DE1A-49F0-A672-0BFA3204A36B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6427" y="1600201"/>
            <a:ext cx="53800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38864" y="1600201"/>
            <a:ext cx="5381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B4C90-018E-4518-93EC-6E683E3717B8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70454-AF5F-42BF-A298-5853ACFBC564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6429" y="1535113"/>
            <a:ext cx="535781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0" indent="0">
              <a:buNone/>
              <a:defRPr sz="2000" b="1"/>
            </a:lvl2pPr>
            <a:lvl3pPr marL="913980" indent="0">
              <a:buNone/>
              <a:defRPr sz="19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9" indent="0">
              <a:buNone/>
              <a:defRPr sz="1600" b="1"/>
            </a:lvl6pPr>
            <a:lvl7pPr marL="2741940" indent="0">
              <a:buNone/>
              <a:defRPr sz="1600" b="1"/>
            </a:lvl7pPr>
            <a:lvl8pPr marL="3198929" indent="0">
              <a:buNone/>
              <a:defRPr sz="1600" b="1"/>
            </a:lvl8pPr>
            <a:lvl9pPr marL="36559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6429" y="2174875"/>
            <a:ext cx="53578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1087" y="1535113"/>
            <a:ext cx="535940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0" indent="0">
              <a:buNone/>
              <a:defRPr sz="2000" b="1"/>
            </a:lvl2pPr>
            <a:lvl3pPr marL="913980" indent="0">
              <a:buNone/>
              <a:defRPr sz="19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9" indent="0">
              <a:buNone/>
              <a:defRPr sz="1600" b="1"/>
            </a:lvl6pPr>
            <a:lvl7pPr marL="2741940" indent="0">
              <a:buNone/>
              <a:defRPr sz="1600" b="1"/>
            </a:lvl7pPr>
            <a:lvl8pPr marL="3198929" indent="0">
              <a:buNone/>
              <a:defRPr sz="1600" b="1"/>
            </a:lvl8pPr>
            <a:lvl9pPr marL="36559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1087" y="2174875"/>
            <a:ext cx="535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60DF-A054-4386-BC88-88E04D4754B3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5623F-5584-4286-80CF-0B519779D83E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7267" y="4406901"/>
            <a:ext cx="10309225" cy="1362075"/>
          </a:xfrm>
          <a:prstGeom prst="rect">
            <a:avLst/>
          </a:prstGeom>
        </p:spPr>
        <p:txBody>
          <a:bodyPr lIns="91399" tIns="45699" rIns="91399" bIns="45699"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57267" y="2906713"/>
            <a:ext cx="10309225" cy="1500187"/>
          </a:xfrm>
          <a:prstGeom prst="rect">
            <a:avLst/>
          </a:prstGeom>
        </p:spPr>
        <p:txBody>
          <a:bodyPr lIns="91399" tIns="45699" rIns="91399" bIns="45699" anchor="b"/>
          <a:lstStyle>
            <a:lvl1pPr marL="0" indent="0">
              <a:buNone/>
              <a:defRPr sz="2000"/>
            </a:lvl1pPr>
            <a:lvl2pPr marL="456990" indent="0">
              <a:buNone/>
              <a:defRPr sz="1900"/>
            </a:lvl2pPr>
            <a:lvl3pPr marL="913980" indent="0">
              <a:buNone/>
              <a:defRPr sz="1600"/>
            </a:lvl3pPr>
            <a:lvl4pPr marL="1370970" indent="0">
              <a:buNone/>
              <a:defRPr sz="1500"/>
            </a:lvl4pPr>
            <a:lvl5pPr marL="1827959" indent="0">
              <a:buNone/>
              <a:defRPr sz="1500"/>
            </a:lvl5pPr>
            <a:lvl6pPr marL="2284949" indent="0">
              <a:buNone/>
              <a:defRPr sz="1500"/>
            </a:lvl6pPr>
            <a:lvl7pPr marL="2741940" indent="0">
              <a:buNone/>
              <a:defRPr sz="1500"/>
            </a:lvl7pPr>
            <a:lvl8pPr marL="3198929" indent="0">
              <a:buNone/>
              <a:defRPr sz="1500"/>
            </a:lvl8pPr>
            <a:lvl9pPr marL="3655918" indent="0">
              <a:buNone/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F29A3-671F-41A1-8571-D8FDE6C000EB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A355F-56F5-46DA-89EE-59035FF7049A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D413-EA40-4814-AE02-F101FBFEF6D2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191EF-27A6-454F-88BA-C01419A462BC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425" y="273049"/>
            <a:ext cx="3989388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1866" y="273054"/>
            <a:ext cx="67786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6425" y="1435104"/>
            <a:ext cx="3989388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90" indent="0">
              <a:buNone/>
              <a:defRPr sz="1200"/>
            </a:lvl2pPr>
            <a:lvl3pPr marL="913980" indent="0">
              <a:buNone/>
              <a:defRPr sz="11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9" indent="0">
              <a:buNone/>
              <a:defRPr sz="900"/>
            </a:lvl6pPr>
            <a:lvl7pPr marL="2741940" indent="0">
              <a:buNone/>
              <a:defRPr sz="900"/>
            </a:lvl7pPr>
            <a:lvl8pPr marL="3198929" indent="0">
              <a:buNone/>
              <a:defRPr sz="900"/>
            </a:lvl8pPr>
            <a:lvl9pPr marL="36559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C3384-477F-4FA8-B022-CFB0142188B4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963F7-9ED0-48FB-AE30-EE35AAED496B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76488" y="4800601"/>
            <a:ext cx="72771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76488" y="612775"/>
            <a:ext cx="72771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90" indent="0">
              <a:buNone/>
              <a:defRPr sz="2800"/>
            </a:lvl2pPr>
            <a:lvl3pPr marL="913980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9" indent="0">
              <a:buNone/>
              <a:defRPr sz="2000"/>
            </a:lvl6pPr>
            <a:lvl7pPr marL="2741940" indent="0">
              <a:buNone/>
              <a:defRPr sz="2000"/>
            </a:lvl7pPr>
            <a:lvl8pPr marL="3198929" indent="0">
              <a:buNone/>
              <a:defRPr sz="2000"/>
            </a:lvl8pPr>
            <a:lvl9pPr marL="3655918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76488" y="5367341"/>
            <a:ext cx="72771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90" indent="0">
              <a:buNone/>
              <a:defRPr sz="1200"/>
            </a:lvl2pPr>
            <a:lvl3pPr marL="913980" indent="0">
              <a:buNone/>
              <a:defRPr sz="11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9" indent="0">
              <a:buNone/>
              <a:defRPr sz="900"/>
            </a:lvl6pPr>
            <a:lvl7pPr marL="2741940" indent="0">
              <a:buNone/>
              <a:defRPr sz="900"/>
            </a:lvl7pPr>
            <a:lvl8pPr marL="3198929" indent="0">
              <a:buNone/>
              <a:defRPr sz="900"/>
            </a:lvl8pPr>
            <a:lvl9pPr marL="36559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1E913-CB0E-434B-BE98-C6B9E865A636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0B40A-5453-4F0A-9F1A-A58DF56FC171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44AFA-11D4-4B45-8209-17A4A79868E5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73316-AFD1-4C6C-AD93-A5ED527453E9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93163" y="274640"/>
            <a:ext cx="2727325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6426" y="274640"/>
            <a:ext cx="803433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C6A6-2DB1-499C-BA67-2CE315221645}" type="datetime1">
              <a:rPr lang="zh-CN" altLang="en-US"/>
              <a:pPr>
                <a:defRPr/>
              </a:pPr>
              <a:t>2019-3-11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AE1ED-084D-4A80-A2B4-75B28C6884B2}" type="slidenum">
              <a:rPr lang="zh-CN" altLang="en-US"/>
              <a:pPr>
                <a:defRPr/>
              </a:pPr>
              <a:t>‹#›</a:t>
            </a:fld>
            <a:endParaRPr lang="zh-CN" alt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77"/>
          <p:cNvSpPr>
            <a:spLocks noChangeArrowheads="1"/>
          </p:cNvSpPr>
          <p:nvPr userDrawn="1"/>
        </p:nvSpPr>
        <p:spPr bwMode="auto">
          <a:xfrm>
            <a:off x="5516064" y="668869"/>
            <a:ext cx="1031630" cy="1147233"/>
          </a:xfrm>
          <a:custGeom>
            <a:avLst/>
            <a:gdLst>
              <a:gd name="T0" fmla="*/ 0 w 1002535"/>
              <a:gd name="T1" fmla="*/ 859316 h 1123721"/>
              <a:gd name="T2" fmla="*/ 969484 w 1002535"/>
              <a:gd name="T3" fmla="*/ 0 h 1123721"/>
              <a:gd name="T4" fmla="*/ 1002535 w 1002535"/>
              <a:gd name="T5" fmla="*/ 220338 h 1123721"/>
              <a:gd name="T6" fmla="*/ 506776 w 1002535"/>
              <a:gd name="T7" fmla="*/ 1123721 h 1123721"/>
              <a:gd name="T8" fmla="*/ 0 w 1002535"/>
              <a:gd name="T9" fmla="*/ 859316 h 11237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2535"/>
              <a:gd name="T16" fmla="*/ 0 h 1123721"/>
              <a:gd name="T17" fmla="*/ 1002535 w 1002535"/>
              <a:gd name="T18" fmla="*/ 1123721 h 11237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2535" h="1123721">
                <a:moveTo>
                  <a:pt x="0" y="859316"/>
                </a:moveTo>
                <a:lnTo>
                  <a:pt x="969484" y="0"/>
                </a:lnTo>
                <a:lnTo>
                  <a:pt x="1002535" y="220338"/>
                </a:lnTo>
                <a:lnTo>
                  <a:pt x="506776" y="1123721"/>
                </a:lnTo>
                <a:lnTo>
                  <a:pt x="0" y="859316"/>
                </a:lnTo>
                <a:close/>
              </a:path>
            </a:pathLst>
          </a:custGeom>
          <a:solidFill>
            <a:srgbClr val="14B8D4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3" name="任意多边形 78"/>
          <p:cNvSpPr>
            <a:spLocks noChangeArrowheads="1"/>
          </p:cNvSpPr>
          <p:nvPr userDrawn="1"/>
        </p:nvSpPr>
        <p:spPr bwMode="auto">
          <a:xfrm>
            <a:off x="6071881" y="694272"/>
            <a:ext cx="1665346" cy="1045633"/>
          </a:xfrm>
          <a:custGeom>
            <a:avLst/>
            <a:gdLst>
              <a:gd name="T0" fmla="*/ 561861 w 1608463"/>
              <a:gd name="T1" fmla="*/ 0 h 1035585"/>
              <a:gd name="T2" fmla="*/ 0 w 1608463"/>
              <a:gd name="T3" fmla="*/ 1035585 h 1035585"/>
              <a:gd name="T4" fmla="*/ 1608463 w 1608463"/>
              <a:gd name="T5" fmla="*/ 859315 h 1035585"/>
              <a:gd name="T6" fmla="*/ 561861 w 1608463"/>
              <a:gd name="T7" fmla="*/ 0 h 1035585"/>
              <a:gd name="T8" fmla="*/ 0 60000 65536"/>
              <a:gd name="T9" fmla="*/ 0 60000 65536"/>
              <a:gd name="T10" fmla="*/ 0 60000 65536"/>
              <a:gd name="T11" fmla="*/ 0 60000 65536"/>
              <a:gd name="T12" fmla="*/ 0 w 1608463"/>
              <a:gd name="T13" fmla="*/ 0 h 1035585"/>
              <a:gd name="T14" fmla="*/ 1608463 w 1608463"/>
              <a:gd name="T15" fmla="*/ 1035585 h 10355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8463" h="1035585">
                <a:moveTo>
                  <a:pt x="561861" y="0"/>
                </a:moveTo>
                <a:lnTo>
                  <a:pt x="0" y="1035585"/>
                </a:lnTo>
                <a:lnTo>
                  <a:pt x="1608463" y="859315"/>
                </a:lnTo>
                <a:lnTo>
                  <a:pt x="561861" y="0"/>
                </a:lnTo>
                <a:close/>
              </a:path>
            </a:pathLst>
          </a:custGeom>
          <a:solidFill>
            <a:srgbClr val="4DC4CC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4" name="任意多边形 38"/>
          <p:cNvSpPr>
            <a:spLocks noChangeArrowheads="1"/>
          </p:cNvSpPr>
          <p:nvPr userDrawn="1"/>
        </p:nvSpPr>
        <p:spPr bwMode="auto">
          <a:xfrm>
            <a:off x="2421172" y="1519767"/>
            <a:ext cx="2256953" cy="848784"/>
          </a:xfrm>
          <a:custGeom>
            <a:avLst/>
            <a:gdLst>
              <a:gd name="T0" fmla="*/ 705079 w 2214390"/>
              <a:gd name="T1" fmla="*/ 165253 h 782197"/>
              <a:gd name="T2" fmla="*/ 2214390 w 2214390"/>
              <a:gd name="T3" fmla="*/ 0 h 782197"/>
              <a:gd name="T4" fmla="*/ 0 w 2214390"/>
              <a:gd name="T5" fmla="*/ 782197 h 782197"/>
              <a:gd name="T6" fmla="*/ 705079 w 2214390"/>
              <a:gd name="T7" fmla="*/ 165253 h 782197"/>
              <a:gd name="T8" fmla="*/ 0 60000 65536"/>
              <a:gd name="T9" fmla="*/ 0 60000 65536"/>
              <a:gd name="T10" fmla="*/ 0 60000 65536"/>
              <a:gd name="T11" fmla="*/ 0 60000 65536"/>
              <a:gd name="T12" fmla="*/ 0 w 2214390"/>
              <a:gd name="T13" fmla="*/ 0 h 782197"/>
              <a:gd name="T14" fmla="*/ 2214390 w 2214390"/>
              <a:gd name="T15" fmla="*/ 782197 h 7821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14390" h="782197">
                <a:moveTo>
                  <a:pt x="705079" y="165253"/>
                </a:moveTo>
                <a:lnTo>
                  <a:pt x="2214390" y="0"/>
                </a:lnTo>
                <a:lnTo>
                  <a:pt x="0" y="782197"/>
                </a:lnTo>
                <a:lnTo>
                  <a:pt x="705079" y="165253"/>
                </a:lnTo>
                <a:close/>
              </a:path>
            </a:pathLst>
          </a:custGeom>
          <a:solidFill>
            <a:srgbClr val="F8A91A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5" name="任意多边形 74"/>
          <p:cNvSpPr>
            <a:spLocks noChangeArrowheads="1"/>
          </p:cNvSpPr>
          <p:nvPr userDrawn="1"/>
        </p:nvSpPr>
        <p:spPr bwMode="auto">
          <a:xfrm>
            <a:off x="4701285" y="1498603"/>
            <a:ext cx="800039" cy="749300"/>
          </a:xfrm>
          <a:custGeom>
            <a:avLst/>
            <a:gdLst>
              <a:gd name="T0" fmla="*/ 0 w 804231"/>
              <a:gd name="T1" fmla="*/ 0 h 749147"/>
              <a:gd name="T2" fmla="*/ 804231 w 804231"/>
              <a:gd name="T3" fmla="*/ 55085 h 749147"/>
              <a:gd name="T4" fmla="*/ 760164 w 804231"/>
              <a:gd name="T5" fmla="*/ 749147 h 749147"/>
              <a:gd name="T6" fmla="*/ 0 w 804231"/>
              <a:gd name="T7" fmla="*/ 0 h 749147"/>
              <a:gd name="T8" fmla="*/ 0 60000 65536"/>
              <a:gd name="T9" fmla="*/ 0 60000 65536"/>
              <a:gd name="T10" fmla="*/ 0 60000 65536"/>
              <a:gd name="T11" fmla="*/ 0 60000 65536"/>
              <a:gd name="T12" fmla="*/ 0 w 804231"/>
              <a:gd name="T13" fmla="*/ 0 h 749147"/>
              <a:gd name="T14" fmla="*/ 804231 w 804231"/>
              <a:gd name="T15" fmla="*/ 749147 h 7491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4231" h="749147">
                <a:moveTo>
                  <a:pt x="0" y="0"/>
                </a:moveTo>
                <a:lnTo>
                  <a:pt x="804231" y="55085"/>
                </a:lnTo>
                <a:lnTo>
                  <a:pt x="760164" y="749147"/>
                </a:lnTo>
                <a:lnTo>
                  <a:pt x="0" y="0"/>
                </a:lnTo>
                <a:close/>
              </a:path>
            </a:pathLst>
          </a:custGeom>
          <a:solidFill>
            <a:srgbClr val="16B7D3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6" name="任意多边形 115"/>
          <p:cNvSpPr>
            <a:spLocks noChangeArrowheads="1"/>
          </p:cNvSpPr>
          <p:nvPr userDrawn="1"/>
        </p:nvSpPr>
        <p:spPr bwMode="auto">
          <a:xfrm>
            <a:off x="10564732" y="-42332"/>
            <a:ext cx="591609" cy="230717"/>
          </a:xfrm>
          <a:custGeom>
            <a:avLst/>
            <a:gdLst>
              <a:gd name="T0" fmla="*/ 0 w 594911"/>
              <a:gd name="T1" fmla="*/ 0 h 187287"/>
              <a:gd name="T2" fmla="*/ 594911 w 594911"/>
              <a:gd name="T3" fmla="*/ 33051 h 187287"/>
              <a:gd name="T4" fmla="*/ 66101 w 594911"/>
              <a:gd name="T5" fmla="*/ 187287 h 187287"/>
              <a:gd name="T6" fmla="*/ 0 w 594911"/>
              <a:gd name="T7" fmla="*/ 0 h 187287"/>
              <a:gd name="T8" fmla="*/ 0 60000 65536"/>
              <a:gd name="T9" fmla="*/ 0 60000 65536"/>
              <a:gd name="T10" fmla="*/ 0 60000 65536"/>
              <a:gd name="T11" fmla="*/ 0 60000 65536"/>
              <a:gd name="T12" fmla="*/ 0 w 594911"/>
              <a:gd name="T13" fmla="*/ 0 h 187287"/>
              <a:gd name="T14" fmla="*/ 594911 w 594911"/>
              <a:gd name="T15" fmla="*/ 187287 h 187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4911" h="187287">
                <a:moveTo>
                  <a:pt x="0" y="0"/>
                </a:moveTo>
                <a:lnTo>
                  <a:pt x="594911" y="33051"/>
                </a:lnTo>
                <a:lnTo>
                  <a:pt x="66101" y="187287"/>
                </a:lnTo>
                <a:lnTo>
                  <a:pt x="0" y="0"/>
                </a:lnTo>
                <a:close/>
              </a:path>
            </a:pathLst>
          </a:custGeom>
          <a:solidFill>
            <a:srgbClr val="1CACBD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7" name="任意多边形 72"/>
          <p:cNvSpPr>
            <a:spLocks noChangeArrowheads="1"/>
          </p:cNvSpPr>
          <p:nvPr userDrawn="1"/>
        </p:nvSpPr>
        <p:spPr bwMode="auto">
          <a:xfrm>
            <a:off x="5478165" y="2103969"/>
            <a:ext cx="1863250" cy="1532467"/>
          </a:xfrm>
          <a:custGeom>
            <a:avLst/>
            <a:gdLst>
              <a:gd name="T0" fmla="*/ 495759 w 1850834"/>
              <a:gd name="T1" fmla="*/ 0 h 1531344"/>
              <a:gd name="T2" fmla="*/ 0 w 1850834"/>
              <a:gd name="T3" fmla="*/ 462708 h 1531344"/>
              <a:gd name="T4" fmla="*/ 1850834 w 1850834"/>
              <a:gd name="T5" fmla="*/ 1531344 h 1531344"/>
              <a:gd name="T6" fmla="*/ 495759 w 1850834"/>
              <a:gd name="T7" fmla="*/ 0 h 1531344"/>
              <a:gd name="T8" fmla="*/ 0 60000 65536"/>
              <a:gd name="T9" fmla="*/ 0 60000 65536"/>
              <a:gd name="T10" fmla="*/ 0 60000 65536"/>
              <a:gd name="T11" fmla="*/ 0 60000 65536"/>
              <a:gd name="T12" fmla="*/ 0 w 1850834"/>
              <a:gd name="T13" fmla="*/ 0 h 1531344"/>
              <a:gd name="T14" fmla="*/ 1850834 w 1850834"/>
              <a:gd name="T15" fmla="*/ 1531344 h 153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0834" h="1531344">
                <a:moveTo>
                  <a:pt x="495759" y="0"/>
                </a:moveTo>
                <a:lnTo>
                  <a:pt x="0" y="462708"/>
                </a:lnTo>
                <a:lnTo>
                  <a:pt x="1850834" y="1531344"/>
                </a:lnTo>
                <a:lnTo>
                  <a:pt x="495759" y="0"/>
                </a:lnTo>
                <a:close/>
              </a:path>
            </a:pathLst>
          </a:custGeom>
          <a:solidFill>
            <a:srgbClr val="EE403F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8" name="任意多边形 80"/>
          <p:cNvSpPr>
            <a:spLocks noChangeArrowheads="1"/>
          </p:cNvSpPr>
          <p:nvPr userDrawn="1"/>
        </p:nvSpPr>
        <p:spPr bwMode="auto">
          <a:xfrm>
            <a:off x="5884501" y="1543052"/>
            <a:ext cx="1850617" cy="804333"/>
          </a:xfrm>
          <a:custGeom>
            <a:avLst/>
            <a:gdLst>
              <a:gd name="T0" fmla="*/ 1718631 w 1718631"/>
              <a:gd name="T1" fmla="*/ 0 h 760164"/>
              <a:gd name="T2" fmla="*/ 275421 w 1718631"/>
              <a:gd name="T3" fmla="*/ 760164 h 760164"/>
              <a:gd name="T4" fmla="*/ 0 w 1718631"/>
              <a:gd name="T5" fmla="*/ 473725 h 760164"/>
              <a:gd name="T6" fmla="*/ 1718631 w 1718631"/>
              <a:gd name="T7" fmla="*/ 0 h 760164"/>
              <a:gd name="T8" fmla="*/ 0 60000 65536"/>
              <a:gd name="T9" fmla="*/ 0 60000 65536"/>
              <a:gd name="T10" fmla="*/ 0 60000 65536"/>
              <a:gd name="T11" fmla="*/ 0 60000 65536"/>
              <a:gd name="T12" fmla="*/ 0 w 1718631"/>
              <a:gd name="T13" fmla="*/ 0 h 760164"/>
              <a:gd name="T14" fmla="*/ 1718631 w 1718631"/>
              <a:gd name="T15" fmla="*/ 760164 h 7601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8631" h="760164">
                <a:moveTo>
                  <a:pt x="1718631" y="0"/>
                </a:moveTo>
                <a:lnTo>
                  <a:pt x="275421" y="760164"/>
                </a:lnTo>
                <a:lnTo>
                  <a:pt x="0" y="473725"/>
                </a:lnTo>
                <a:lnTo>
                  <a:pt x="1718631" y="0"/>
                </a:lnTo>
                <a:close/>
              </a:path>
            </a:pathLst>
          </a:custGeom>
          <a:solidFill>
            <a:srgbClr val="C12032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9" name="任意多边形 53"/>
          <p:cNvSpPr>
            <a:spLocks noChangeArrowheads="1"/>
          </p:cNvSpPr>
          <p:nvPr userDrawn="1"/>
        </p:nvSpPr>
        <p:spPr bwMode="auto">
          <a:xfrm rot="260233">
            <a:off x="3507543" y="2722033"/>
            <a:ext cx="770564" cy="400051"/>
          </a:xfrm>
          <a:custGeom>
            <a:avLst/>
            <a:gdLst>
              <a:gd name="T0" fmla="*/ 727113 w 727113"/>
              <a:gd name="T1" fmla="*/ 0 h 352539"/>
              <a:gd name="T2" fmla="*/ 0 w 727113"/>
              <a:gd name="T3" fmla="*/ 308472 h 352539"/>
              <a:gd name="T4" fmla="*/ 462709 w 727113"/>
              <a:gd name="T5" fmla="*/ 352539 h 352539"/>
              <a:gd name="T6" fmla="*/ 727113 w 727113"/>
              <a:gd name="T7" fmla="*/ 0 h 352539"/>
              <a:gd name="T8" fmla="*/ 0 60000 65536"/>
              <a:gd name="T9" fmla="*/ 0 60000 65536"/>
              <a:gd name="T10" fmla="*/ 0 60000 65536"/>
              <a:gd name="T11" fmla="*/ 0 60000 65536"/>
              <a:gd name="T12" fmla="*/ 0 w 727113"/>
              <a:gd name="T13" fmla="*/ 0 h 352539"/>
              <a:gd name="T14" fmla="*/ 727113 w 727113"/>
              <a:gd name="T15" fmla="*/ 352539 h 3525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7113" h="352539">
                <a:moveTo>
                  <a:pt x="727113" y="0"/>
                </a:moveTo>
                <a:lnTo>
                  <a:pt x="0" y="308472"/>
                </a:lnTo>
                <a:lnTo>
                  <a:pt x="462709" y="352539"/>
                </a:lnTo>
                <a:lnTo>
                  <a:pt x="727113" y="0"/>
                </a:lnTo>
                <a:close/>
              </a:path>
            </a:pathLst>
          </a:custGeom>
          <a:solidFill>
            <a:srgbClr val="FFB915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0" name="任意多边形 117"/>
          <p:cNvSpPr>
            <a:spLocks noChangeArrowheads="1"/>
          </p:cNvSpPr>
          <p:nvPr userDrawn="1"/>
        </p:nvSpPr>
        <p:spPr bwMode="auto">
          <a:xfrm>
            <a:off x="7758278" y="1784352"/>
            <a:ext cx="549500" cy="594783"/>
          </a:xfrm>
          <a:custGeom>
            <a:avLst/>
            <a:gdLst>
              <a:gd name="T0" fmla="*/ 550843 w 550843"/>
              <a:gd name="T1" fmla="*/ 0 h 594911"/>
              <a:gd name="T2" fmla="*/ 319489 w 550843"/>
              <a:gd name="T3" fmla="*/ 594911 h 594911"/>
              <a:gd name="T4" fmla="*/ 0 w 550843"/>
              <a:gd name="T5" fmla="*/ 583894 h 594911"/>
              <a:gd name="T6" fmla="*/ 550843 w 550843"/>
              <a:gd name="T7" fmla="*/ 0 h 594911"/>
              <a:gd name="T8" fmla="*/ 0 60000 65536"/>
              <a:gd name="T9" fmla="*/ 0 60000 65536"/>
              <a:gd name="T10" fmla="*/ 0 60000 65536"/>
              <a:gd name="T11" fmla="*/ 0 60000 65536"/>
              <a:gd name="T12" fmla="*/ 0 w 550843"/>
              <a:gd name="T13" fmla="*/ 0 h 594911"/>
              <a:gd name="T14" fmla="*/ 550843 w 550843"/>
              <a:gd name="T15" fmla="*/ 594911 h 5949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0843" h="594911">
                <a:moveTo>
                  <a:pt x="550843" y="0"/>
                </a:moveTo>
                <a:lnTo>
                  <a:pt x="319489" y="594911"/>
                </a:lnTo>
                <a:lnTo>
                  <a:pt x="0" y="583894"/>
                </a:lnTo>
                <a:lnTo>
                  <a:pt x="550843" y="0"/>
                </a:lnTo>
                <a:close/>
              </a:path>
            </a:pathLst>
          </a:custGeom>
          <a:solidFill>
            <a:srgbClr val="0AAABF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1" name="任意多边形 104"/>
          <p:cNvSpPr>
            <a:spLocks noChangeArrowheads="1"/>
          </p:cNvSpPr>
          <p:nvPr userDrawn="1"/>
        </p:nvSpPr>
        <p:spPr bwMode="auto">
          <a:xfrm>
            <a:off x="7890918" y="1794933"/>
            <a:ext cx="425284" cy="177800"/>
          </a:xfrm>
          <a:custGeom>
            <a:avLst/>
            <a:gdLst>
              <a:gd name="T0" fmla="*/ 132202 w 396607"/>
              <a:gd name="T1" fmla="*/ 0 h 187287"/>
              <a:gd name="T2" fmla="*/ 396607 w 396607"/>
              <a:gd name="T3" fmla="*/ 22034 h 187287"/>
              <a:gd name="T4" fmla="*/ 0 w 396607"/>
              <a:gd name="T5" fmla="*/ 187287 h 187287"/>
              <a:gd name="T6" fmla="*/ 132202 w 396607"/>
              <a:gd name="T7" fmla="*/ 0 h 187287"/>
              <a:gd name="T8" fmla="*/ 0 60000 65536"/>
              <a:gd name="T9" fmla="*/ 0 60000 65536"/>
              <a:gd name="T10" fmla="*/ 0 60000 65536"/>
              <a:gd name="T11" fmla="*/ 0 60000 65536"/>
              <a:gd name="T12" fmla="*/ 0 w 396607"/>
              <a:gd name="T13" fmla="*/ 0 h 187287"/>
              <a:gd name="T14" fmla="*/ 396607 w 396607"/>
              <a:gd name="T15" fmla="*/ 187287 h 187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6607" h="187287">
                <a:moveTo>
                  <a:pt x="132202" y="0"/>
                </a:moveTo>
                <a:lnTo>
                  <a:pt x="396607" y="22034"/>
                </a:lnTo>
                <a:lnTo>
                  <a:pt x="0" y="187287"/>
                </a:lnTo>
                <a:lnTo>
                  <a:pt x="132202" y="0"/>
                </a:lnTo>
                <a:close/>
              </a:path>
            </a:pathLst>
          </a:custGeom>
          <a:solidFill>
            <a:srgbClr val="0A9FB6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2" name="任意多边形 102"/>
          <p:cNvSpPr>
            <a:spLocks noChangeArrowheads="1"/>
          </p:cNvSpPr>
          <p:nvPr userDrawn="1"/>
        </p:nvSpPr>
        <p:spPr bwMode="auto">
          <a:xfrm>
            <a:off x="7625639" y="1485901"/>
            <a:ext cx="757932" cy="440267"/>
          </a:xfrm>
          <a:custGeom>
            <a:avLst/>
            <a:gdLst>
              <a:gd name="T0" fmla="*/ 0 w 661012"/>
              <a:gd name="T1" fmla="*/ 132202 h 407624"/>
              <a:gd name="T2" fmla="*/ 661012 w 661012"/>
              <a:gd name="T3" fmla="*/ 0 h 407624"/>
              <a:gd name="T4" fmla="*/ 264405 w 661012"/>
              <a:gd name="T5" fmla="*/ 407624 h 407624"/>
              <a:gd name="T6" fmla="*/ 0 w 661012"/>
              <a:gd name="T7" fmla="*/ 132202 h 407624"/>
              <a:gd name="T8" fmla="*/ 0 60000 65536"/>
              <a:gd name="T9" fmla="*/ 0 60000 65536"/>
              <a:gd name="T10" fmla="*/ 0 60000 65536"/>
              <a:gd name="T11" fmla="*/ 0 60000 65536"/>
              <a:gd name="T12" fmla="*/ 0 w 661012"/>
              <a:gd name="T13" fmla="*/ 0 h 407624"/>
              <a:gd name="T14" fmla="*/ 661012 w 661012"/>
              <a:gd name="T15" fmla="*/ 407624 h 407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1012" h="407624">
                <a:moveTo>
                  <a:pt x="0" y="132202"/>
                </a:moveTo>
                <a:lnTo>
                  <a:pt x="661012" y="0"/>
                </a:lnTo>
                <a:lnTo>
                  <a:pt x="264405" y="407624"/>
                </a:lnTo>
                <a:lnTo>
                  <a:pt x="0" y="132202"/>
                </a:lnTo>
                <a:close/>
              </a:path>
            </a:pathLst>
          </a:custGeom>
          <a:solidFill>
            <a:srgbClr val="E8213F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3" name="任意多边形 97"/>
          <p:cNvSpPr>
            <a:spLocks noChangeArrowheads="1"/>
          </p:cNvSpPr>
          <p:nvPr userDrawn="1"/>
        </p:nvSpPr>
        <p:spPr bwMode="auto">
          <a:xfrm>
            <a:off x="7276152" y="351367"/>
            <a:ext cx="669507" cy="1178984"/>
          </a:xfrm>
          <a:custGeom>
            <a:avLst/>
            <a:gdLst>
              <a:gd name="T0" fmla="*/ 0 w 649995"/>
              <a:gd name="T1" fmla="*/ 594911 h 1178805"/>
              <a:gd name="T2" fmla="*/ 649995 w 649995"/>
              <a:gd name="T3" fmla="*/ 0 h 1178805"/>
              <a:gd name="T4" fmla="*/ 385590 w 649995"/>
              <a:gd name="T5" fmla="*/ 1178805 h 1178805"/>
              <a:gd name="T6" fmla="*/ 0 w 649995"/>
              <a:gd name="T7" fmla="*/ 594911 h 1178805"/>
              <a:gd name="T8" fmla="*/ 0 60000 65536"/>
              <a:gd name="T9" fmla="*/ 0 60000 65536"/>
              <a:gd name="T10" fmla="*/ 0 60000 65536"/>
              <a:gd name="T11" fmla="*/ 0 60000 65536"/>
              <a:gd name="T12" fmla="*/ 0 w 649995"/>
              <a:gd name="T13" fmla="*/ 0 h 1178805"/>
              <a:gd name="T14" fmla="*/ 649995 w 649995"/>
              <a:gd name="T15" fmla="*/ 1178805 h 11788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9995" h="1178805">
                <a:moveTo>
                  <a:pt x="0" y="594911"/>
                </a:moveTo>
                <a:lnTo>
                  <a:pt x="649995" y="0"/>
                </a:lnTo>
                <a:lnTo>
                  <a:pt x="385590" y="1178805"/>
                </a:lnTo>
                <a:lnTo>
                  <a:pt x="0" y="594911"/>
                </a:lnTo>
                <a:close/>
              </a:path>
            </a:pathLst>
          </a:custGeom>
          <a:solidFill>
            <a:srgbClr val="1D97BC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4" name="任意多边形 71"/>
          <p:cNvSpPr>
            <a:spLocks noChangeArrowheads="1"/>
          </p:cNvSpPr>
          <p:nvPr userDrawn="1"/>
        </p:nvSpPr>
        <p:spPr bwMode="auto">
          <a:xfrm>
            <a:off x="5501329" y="2567519"/>
            <a:ext cx="1840091" cy="1068916"/>
          </a:xfrm>
          <a:custGeom>
            <a:avLst/>
            <a:gdLst>
              <a:gd name="T0" fmla="*/ 0 w 1806767"/>
              <a:gd name="T1" fmla="*/ 0 h 1046602"/>
              <a:gd name="T2" fmla="*/ 1806767 w 1806767"/>
              <a:gd name="T3" fmla="*/ 1046602 h 1046602"/>
              <a:gd name="T4" fmla="*/ 11017 w 1806767"/>
              <a:gd name="T5" fmla="*/ 738130 h 1046602"/>
              <a:gd name="T6" fmla="*/ 0 w 1806767"/>
              <a:gd name="T7" fmla="*/ 0 h 1046602"/>
              <a:gd name="T8" fmla="*/ 0 60000 65536"/>
              <a:gd name="T9" fmla="*/ 0 60000 65536"/>
              <a:gd name="T10" fmla="*/ 0 60000 65536"/>
              <a:gd name="T11" fmla="*/ 0 60000 65536"/>
              <a:gd name="T12" fmla="*/ 0 w 1806767"/>
              <a:gd name="T13" fmla="*/ 0 h 1046602"/>
              <a:gd name="T14" fmla="*/ 1806767 w 1806767"/>
              <a:gd name="T15" fmla="*/ 1046602 h 10466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6767" h="1046602">
                <a:moveTo>
                  <a:pt x="0" y="0"/>
                </a:moveTo>
                <a:lnTo>
                  <a:pt x="1806767" y="1046602"/>
                </a:lnTo>
                <a:lnTo>
                  <a:pt x="11017" y="738130"/>
                </a:lnTo>
                <a:lnTo>
                  <a:pt x="0" y="0"/>
                </a:lnTo>
                <a:close/>
              </a:path>
            </a:pathLst>
          </a:custGeom>
          <a:solidFill>
            <a:srgbClr val="146884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5" name="任意多边形 30"/>
          <p:cNvSpPr>
            <a:spLocks noChangeArrowheads="1"/>
          </p:cNvSpPr>
          <p:nvPr userDrawn="1"/>
        </p:nvSpPr>
        <p:spPr bwMode="auto">
          <a:xfrm>
            <a:off x="328438" y="4715933"/>
            <a:ext cx="1149530" cy="694267"/>
          </a:xfrm>
          <a:custGeom>
            <a:avLst/>
            <a:gdLst>
              <a:gd name="T0" fmla="*/ 0 w 1156771"/>
              <a:gd name="T1" fmla="*/ 143219 h 694063"/>
              <a:gd name="T2" fmla="*/ 1156771 w 1156771"/>
              <a:gd name="T3" fmla="*/ 0 h 694063"/>
              <a:gd name="T4" fmla="*/ 506776 w 1156771"/>
              <a:gd name="T5" fmla="*/ 694063 h 694063"/>
              <a:gd name="T6" fmla="*/ 0 w 1156771"/>
              <a:gd name="T7" fmla="*/ 143219 h 694063"/>
              <a:gd name="T8" fmla="*/ 0 60000 65536"/>
              <a:gd name="T9" fmla="*/ 0 60000 65536"/>
              <a:gd name="T10" fmla="*/ 0 60000 65536"/>
              <a:gd name="T11" fmla="*/ 0 60000 65536"/>
              <a:gd name="T12" fmla="*/ 0 w 1156771"/>
              <a:gd name="T13" fmla="*/ 0 h 694063"/>
              <a:gd name="T14" fmla="*/ 1156771 w 1156771"/>
              <a:gd name="T15" fmla="*/ 694063 h 694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6771" h="694063">
                <a:moveTo>
                  <a:pt x="0" y="143219"/>
                </a:moveTo>
                <a:lnTo>
                  <a:pt x="1156771" y="0"/>
                </a:lnTo>
                <a:lnTo>
                  <a:pt x="506776" y="694063"/>
                </a:lnTo>
                <a:lnTo>
                  <a:pt x="0" y="143219"/>
                </a:lnTo>
                <a:close/>
              </a:path>
            </a:pathLst>
          </a:custGeom>
          <a:solidFill>
            <a:srgbClr val="E9253B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6" name="任意多边形 58"/>
          <p:cNvSpPr>
            <a:spLocks noChangeArrowheads="1"/>
          </p:cNvSpPr>
          <p:nvPr userDrawn="1"/>
        </p:nvSpPr>
        <p:spPr bwMode="auto">
          <a:xfrm>
            <a:off x="4086518" y="3393017"/>
            <a:ext cx="1282168" cy="353483"/>
          </a:xfrm>
          <a:custGeom>
            <a:avLst/>
            <a:gdLst>
              <a:gd name="T0" fmla="*/ 0 w 1288973"/>
              <a:gd name="T1" fmla="*/ 264405 h 319489"/>
              <a:gd name="T2" fmla="*/ 1288973 w 1288973"/>
              <a:gd name="T3" fmla="*/ 319489 h 319489"/>
              <a:gd name="T4" fmla="*/ 1079653 w 1288973"/>
              <a:gd name="T5" fmla="*/ 0 h 319489"/>
              <a:gd name="T6" fmla="*/ 0 w 1288973"/>
              <a:gd name="T7" fmla="*/ 264405 h 319489"/>
              <a:gd name="T8" fmla="*/ 0 60000 65536"/>
              <a:gd name="T9" fmla="*/ 0 60000 65536"/>
              <a:gd name="T10" fmla="*/ 0 60000 65536"/>
              <a:gd name="T11" fmla="*/ 0 60000 65536"/>
              <a:gd name="T12" fmla="*/ 0 w 1288973"/>
              <a:gd name="T13" fmla="*/ 0 h 319489"/>
              <a:gd name="T14" fmla="*/ 1288973 w 1288973"/>
              <a:gd name="T15" fmla="*/ 319489 h 3194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8973" h="319489">
                <a:moveTo>
                  <a:pt x="0" y="264405"/>
                </a:moveTo>
                <a:lnTo>
                  <a:pt x="1288973" y="319489"/>
                </a:lnTo>
                <a:lnTo>
                  <a:pt x="1079653" y="0"/>
                </a:lnTo>
                <a:lnTo>
                  <a:pt x="0" y="264405"/>
                </a:lnTo>
                <a:close/>
              </a:path>
            </a:pathLst>
          </a:custGeom>
          <a:solidFill>
            <a:srgbClr val="0E8B9C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7" name="任意多边形 55"/>
          <p:cNvSpPr>
            <a:spLocks noChangeArrowheads="1"/>
          </p:cNvSpPr>
          <p:nvPr userDrawn="1"/>
        </p:nvSpPr>
        <p:spPr bwMode="auto">
          <a:xfrm>
            <a:off x="3977039" y="2798236"/>
            <a:ext cx="1568498" cy="550333"/>
          </a:xfrm>
          <a:custGeom>
            <a:avLst/>
            <a:gdLst>
              <a:gd name="T0" fmla="*/ 0 w 1575412"/>
              <a:gd name="T1" fmla="*/ 341523 h 550844"/>
              <a:gd name="T2" fmla="*/ 1575412 w 1575412"/>
              <a:gd name="T3" fmla="*/ 550844 h 550844"/>
              <a:gd name="T4" fmla="*/ 253388 w 1575412"/>
              <a:gd name="T5" fmla="*/ 0 h 550844"/>
              <a:gd name="T6" fmla="*/ 0 w 1575412"/>
              <a:gd name="T7" fmla="*/ 341523 h 550844"/>
              <a:gd name="T8" fmla="*/ 0 60000 65536"/>
              <a:gd name="T9" fmla="*/ 0 60000 65536"/>
              <a:gd name="T10" fmla="*/ 0 60000 65536"/>
              <a:gd name="T11" fmla="*/ 0 60000 65536"/>
              <a:gd name="T12" fmla="*/ 0 w 1575412"/>
              <a:gd name="T13" fmla="*/ 0 h 550844"/>
              <a:gd name="T14" fmla="*/ 1575412 w 1575412"/>
              <a:gd name="T15" fmla="*/ 550844 h 5508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5412" h="550844">
                <a:moveTo>
                  <a:pt x="0" y="341523"/>
                </a:moveTo>
                <a:lnTo>
                  <a:pt x="1575412" y="550844"/>
                </a:lnTo>
                <a:lnTo>
                  <a:pt x="253388" y="0"/>
                </a:lnTo>
                <a:lnTo>
                  <a:pt x="0" y="341523"/>
                </a:lnTo>
                <a:close/>
              </a:path>
            </a:pathLst>
          </a:custGeom>
          <a:solidFill>
            <a:srgbClr val="F59220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8" name="任意多边形 56"/>
          <p:cNvSpPr>
            <a:spLocks noChangeArrowheads="1"/>
          </p:cNvSpPr>
          <p:nvPr userDrawn="1"/>
        </p:nvSpPr>
        <p:spPr bwMode="auto">
          <a:xfrm>
            <a:off x="4120205" y="2523067"/>
            <a:ext cx="1404279" cy="825500"/>
          </a:xfrm>
          <a:custGeom>
            <a:avLst/>
            <a:gdLst>
              <a:gd name="T0" fmla="*/ 0 w 1311007"/>
              <a:gd name="T1" fmla="*/ 220337 h 782198"/>
              <a:gd name="T2" fmla="*/ 1311007 w 1311007"/>
              <a:gd name="T3" fmla="*/ 782198 h 782198"/>
              <a:gd name="T4" fmla="*/ 1288973 w 1311007"/>
              <a:gd name="T5" fmla="*/ 0 h 782198"/>
              <a:gd name="T6" fmla="*/ 0 w 1311007"/>
              <a:gd name="T7" fmla="*/ 220337 h 782198"/>
              <a:gd name="T8" fmla="*/ 0 60000 65536"/>
              <a:gd name="T9" fmla="*/ 0 60000 65536"/>
              <a:gd name="T10" fmla="*/ 0 60000 65536"/>
              <a:gd name="T11" fmla="*/ 0 60000 65536"/>
              <a:gd name="T12" fmla="*/ 0 w 1311007"/>
              <a:gd name="T13" fmla="*/ 0 h 782198"/>
              <a:gd name="T14" fmla="*/ 1311007 w 1311007"/>
              <a:gd name="T15" fmla="*/ 782198 h 7821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1007" h="782198">
                <a:moveTo>
                  <a:pt x="0" y="220337"/>
                </a:moveTo>
                <a:lnTo>
                  <a:pt x="1311007" y="782198"/>
                </a:lnTo>
                <a:lnTo>
                  <a:pt x="1288973" y="0"/>
                </a:lnTo>
                <a:lnTo>
                  <a:pt x="0" y="220337"/>
                </a:lnTo>
                <a:close/>
              </a:path>
            </a:pathLst>
          </a:custGeom>
          <a:solidFill>
            <a:srgbClr val="E97923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9" name="任意多边形 69"/>
          <p:cNvSpPr>
            <a:spLocks noChangeArrowheads="1"/>
          </p:cNvSpPr>
          <p:nvPr userDrawn="1"/>
        </p:nvSpPr>
        <p:spPr bwMode="auto">
          <a:xfrm>
            <a:off x="6137145" y="3382433"/>
            <a:ext cx="1160056" cy="340784"/>
          </a:xfrm>
          <a:custGeom>
            <a:avLst/>
            <a:gdLst>
              <a:gd name="T0" fmla="*/ 0 w 1134738"/>
              <a:gd name="T1" fmla="*/ 0 h 308472"/>
              <a:gd name="T2" fmla="*/ 1134738 w 1134738"/>
              <a:gd name="T3" fmla="*/ 220337 h 308472"/>
              <a:gd name="T4" fmla="*/ 1013552 w 1134738"/>
              <a:gd name="T5" fmla="*/ 308472 h 308472"/>
              <a:gd name="T6" fmla="*/ 0 w 1134738"/>
              <a:gd name="T7" fmla="*/ 0 h 308472"/>
              <a:gd name="T8" fmla="*/ 0 60000 65536"/>
              <a:gd name="T9" fmla="*/ 0 60000 65536"/>
              <a:gd name="T10" fmla="*/ 0 60000 65536"/>
              <a:gd name="T11" fmla="*/ 0 60000 65536"/>
              <a:gd name="T12" fmla="*/ 0 w 1134738"/>
              <a:gd name="T13" fmla="*/ 0 h 308472"/>
              <a:gd name="T14" fmla="*/ 1134738 w 1134738"/>
              <a:gd name="T15" fmla="*/ 308472 h 3084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38" h="308472">
                <a:moveTo>
                  <a:pt x="0" y="0"/>
                </a:moveTo>
                <a:lnTo>
                  <a:pt x="1134738" y="220337"/>
                </a:lnTo>
                <a:lnTo>
                  <a:pt x="1013552" y="308472"/>
                </a:lnTo>
                <a:lnTo>
                  <a:pt x="0" y="0"/>
                </a:lnTo>
                <a:close/>
              </a:path>
            </a:pathLst>
          </a:custGeom>
          <a:solidFill>
            <a:srgbClr val="1699D2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20" name="任意多边形 44"/>
          <p:cNvSpPr>
            <a:spLocks noChangeArrowheads="1"/>
          </p:cNvSpPr>
          <p:nvPr userDrawn="1"/>
        </p:nvSpPr>
        <p:spPr bwMode="auto">
          <a:xfrm>
            <a:off x="4130734" y="1464733"/>
            <a:ext cx="604241" cy="848784"/>
          </a:xfrm>
          <a:custGeom>
            <a:avLst/>
            <a:gdLst>
              <a:gd name="T0" fmla="*/ 0 w 528810"/>
              <a:gd name="T1" fmla="*/ 793215 h 793215"/>
              <a:gd name="T2" fmla="*/ 462709 w 528810"/>
              <a:gd name="T3" fmla="*/ 506776 h 793215"/>
              <a:gd name="T4" fmla="*/ 528810 w 528810"/>
              <a:gd name="T5" fmla="*/ 0 h 793215"/>
              <a:gd name="T6" fmla="*/ 0 w 528810"/>
              <a:gd name="T7" fmla="*/ 793215 h 793215"/>
              <a:gd name="T8" fmla="*/ 0 60000 65536"/>
              <a:gd name="T9" fmla="*/ 0 60000 65536"/>
              <a:gd name="T10" fmla="*/ 0 60000 65536"/>
              <a:gd name="T11" fmla="*/ 0 60000 65536"/>
              <a:gd name="T12" fmla="*/ 0 w 528810"/>
              <a:gd name="T13" fmla="*/ 0 h 793215"/>
              <a:gd name="T14" fmla="*/ 528810 w 528810"/>
              <a:gd name="T15" fmla="*/ 793215 h 7932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810" h="793215">
                <a:moveTo>
                  <a:pt x="0" y="793215"/>
                </a:moveTo>
                <a:lnTo>
                  <a:pt x="462709" y="506776"/>
                </a:lnTo>
                <a:lnTo>
                  <a:pt x="528810" y="0"/>
                </a:lnTo>
                <a:lnTo>
                  <a:pt x="0" y="793215"/>
                </a:lnTo>
                <a:close/>
              </a:path>
            </a:pathLst>
          </a:custGeom>
          <a:solidFill>
            <a:srgbClr val="40C6DD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21" name="任意多边形 101"/>
          <p:cNvSpPr>
            <a:spLocks noChangeArrowheads="1"/>
          </p:cNvSpPr>
          <p:nvPr userDrawn="1"/>
        </p:nvSpPr>
        <p:spPr bwMode="auto">
          <a:xfrm>
            <a:off x="7377205" y="1528233"/>
            <a:ext cx="614767" cy="518584"/>
          </a:xfrm>
          <a:custGeom>
            <a:avLst/>
            <a:gdLst>
              <a:gd name="T0" fmla="*/ 242371 w 594911"/>
              <a:gd name="T1" fmla="*/ 0 h 440675"/>
              <a:gd name="T2" fmla="*/ 594911 w 594911"/>
              <a:gd name="T3" fmla="*/ 330506 h 440675"/>
              <a:gd name="T4" fmla="*/ 0 w 594911"/>
              <a:gd name="T5" fmla="*/ 440675 h 440675"/>
              <a:gd name="T6" fmla="*/ 242371 w 594911"/>
              <a:gd name="T7" fmla="*/ 0 h 440675"/>
              <a:gd name="T8" fmla="*/ 0 60000 65536"/>
              <a:gd name="T9" fmla="*/ 0 60000 65536"/>
              <a:gd name="T10" fmla="*/ 0 60000 65536"/>
              <a:gd name="T11" fmla="*/ 0 60000 65536"/>
              <a:gd name="T12" fmla="*/ 0 w 594911"/>
              <a:gd name="T13" fmla="*/ 0 h 440675"/>
              <a:gd name="T14" fmla="*/ 594911 w 594911"/>
              <a:gd name="T15" fmla="*/ 440675 h 440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4911" h="440675">
                <a:moveTo>
                  <a:pt x="242371" y="0"/>
                </a:moveTo>
                <a:lnTo>
                  <a:pt x="594911" y="330506"/>
                </a:lnTo>
                <a:lnTo>
                  <a:pt x="0" y="440675"/>
                </a:lnTo>
                <a:lnTo>
                  <a:pt x="242371" y="0"/>
                </a:lnTo>
                <a:close/>
              </a:path>
            </a:pathLst>
          </a:custGeom>
          <a:solidFill>
            <a:srgbClr val="C0203B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22" name="任意多边形 109"/>
          <p:cNvSpPr>
            <a:spLocks noChangeArrowheads="1"/>
          </p:cNvSpPr>
          <p:nvPr userDrawn="1"/>
        </p:nvSpPr>
        <p:spPr bwMode="auto">
          <a:xfrm>
            <a:off x="7625639" y="1477438"/>
            <a:ext cx="800039" cy="173567"/>
          </a:xfrm>
          <a:custGeom>
            <a:avLst/>
            <a:gdLst>
              <a:gd name="T0" fmla="*/ 0 w 738131"/>
              <a:gd name="T1" fmla="*/ 55085 h 187287"/>
              <a:gd name="T2" fmla="*/ 738131 w 738131"/>
              <a:gd name="T3" fmla="*/ 0 h 187287"/>
              <a:gd name="T4" fmla="*/ 77119 w 738131"/>
              <a:gd name="T5" fmla="*/ 187287 h 187287"/>
              <a:gd name="T6" fmla="*/ 0 w 738131"/>
              <a:gd name="T7" fmla="*/ 55085 h 187287"/>
              <a:gd name="T8" fmla="*/ 0 60000 65536"/>
              <a:gd name="T9" fmla="*/ 0 60000 65536"/>
              <a:gd name="T10" fmla="*/ 0 60000 65536"/>
              <a:gd name="T11" fmla="*/ 0 60000 65536"/>
              <a:gd name="T12" fmla="*/ 0 w 738131"/>
              <a:gd name="T13" fmla="*/ 0 h 187287"/>
              <a:gd name="T14" fmla="*/ 738131 w 738131"/>
              <a:gd name="T15" fmla="*/ 187287 h 187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8131" h="187287">
                <a:moveTo>
                  <a:pt x="0" y="55085"/>
                </a:moveTo>
                <a:lnTo>
                  <a:pt x="738131" y="0"/>
                </a:lnTo>
                <a:lnTo>
                  <a:pt x="77119" y="187287"/>
                </a:lnTo>
                <a:lnTo>
                  <a:pt x="0" y="55085"/>
                </a:lnTo>
                <a:close/>
              </a:path>
            </a:pathLst>
          </a:custGeom>
          <a:solidFill>
            <a:srgbClr val="440C1E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23" name="任意多边形 89"/>
          <p:cNvSpPr>
            <a:spLocks noChangeArrowheads="1"/>
          </p:cNvSpPr>
          <p:nvPr userDrawn="1"/>
        </p:nvSpPr>
        <p:spPr bwMode="auto">
          <a:xfrm>
            <a:off x="6903499" y="2357967"/>
            <a:ext cx="1183216" cy="990600"/>
          </a:xfrm>
          <a:custGeom>
            <a:avLst/>
            <a:gdLst>
              <a:gd name="T0" fmla="*/ 1189822 w 1189822"/>
              <a:gd name="T1" fmla="*/ 0 h 991518"/>
              <a:gd name="T2" fmla="*/ 286439 w 1189822"/>
              <a:gd name="T3" fmla="*/ 991518 h 991518"/>
              <a:gd name="T4" fmla="*/ 0 w 1189822"/>
              <a:gd name="T5" fmla="*/ 220338 h 991518"/>
              <a:gd name="T6" fmla="*/ 1189822 w 1189822"/>
              <a:gd name="T7" fmla="*/ 0 h 991518"/>
              <a:gd name="T8" fmla="*/ 0 60000 65536"/>
              <a:gd name="T9" fmla="*/ 0 60000 65536"/>
              <a:gd name="T10" fmla="*/ 0 60000 65536"/>
              <a:gd name="T11" fmla="*/ 0 60000 65536"/>
              <a:gd name="T12" fmla="*/ 0 w 1189822"/>
              <a:gd name="T13" fmla="*/ 0 h 991518"/>
              <a:gd name="T14" fmla="*/ 1189822 w 1189822"/>
              <a:gd name="T15" fmla="*/ 991518 h 991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9822" h="991518">
                <a:moveTo>
                  <a:pt x="1189822" y="0"/>
                </a:moveTo>
                <a:lnTo>
                  <a:pt x="286439" y="991518"/>
                </a:lnTo>
                <a:lnTo>
                  <a:pt x="0" y="220338"/>
                </a:lnTo>
                <a:lnTo>
                  <a:pt x="1189822" y="0"/>
                </a:lnTo>
                <a:close/>
              </a:path>
            </a:pathLst>
          </a:custGeom>
          <a:solidFill>
            <a:srgbClr val="04A7CA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24" name="任意多边形 85"/>
          <p:cNvSpPr>
            <a:spLocks noChangeArrowheads="1"/>
          </p:cNvSpPr>
          <p:nvPr userDrawn="1"/>
        </p:nvSpPr>
        <p:spPr bwMode="auto">
          <a:xfrm>
            <a:off x="6606646" y="2302933"/>
            <a:ext cx="341069" cy="508000"/>
          </a:xfrm>
          <a:custGeom>
            <a:avLst/>
            <a:gdLst>
              <a:gd name="T0" fmla="*/ 253388 w 319489"/>
              <a:gd name="T1" fmla="*/ 0 h 440674"/>
              <a:gd name="T2" fmla="*/ 319489 w 319489"/>
              <a:gd name="T3" fmla="*/ 308472 h 440674"/>
              <a:gd name="T4" fmla="*/ 0 w 319489"/>
              <a:gd name="T5" fmla="*/ 440674 h 440674"/>
              <a:gd name="T6" fmla="*/ 253388 w 319489"/>
              <a:gd name="T7" fmla="*/ 0 h 440674"/>
              <a:gd name="T8" fmla="*/ 0 60000 65536"/>
              <a:gd name="T9" fmla="*/ 0 60000 65536"/>
              <a:gd name="T10" fmla="*/ 0 60000 65536"/>
              <a:gd name="T11" fmla="*/ 0 60000 65536"/>
              <a:gd name="T12" fmla="*/ 0 w 319489"/>
              <a:gd name="T13" fmla="*/ 0 h 440674"/>
              <a:gd name="T14" fmla="*/ 319489 w 319489"/>
              <a:gd name="T15" fmla="*/ 440674 h 4406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9489" h="440674">
                <a:moveTo>
                  <a:pt x="253388" y="0"/>
                </a:moveTo>
                <a:lnTo>
                  <a:pt x="319489" y="308472"/>
                </a:lnTo>
                <a:lnTo>
                  <a:pt x="0" y="440674"/>
                </a:lnTo>
                <a:lnTo>
                  <a:pt x="253388" y="0"/>
                </a:lnTo>
                <a:close/>
              </a:path>
            </a:pathLst>
          </a:custGeom>
          <a:solidFill>
            <a:srgbClr val="178FA5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25" name="任意多边形 96"/>
          <p:cNvSpPr>
            <a:spLocks noChangeArrowheads="1"/>
          </p:cNvSpPr>
          <p:nvPr userDrawn="1"/>
        </p:nvSpPr>
        <p:spPr bwMode="auto">
          <a:xfrm>
            <a:off x="7036136" y="374655"/>
            <a:ext cx="886360" cy="594783"/>
          </a:xfrm>
          <a:custGeom>
            <a:avLst/>
            <a:gdLst>
              <a:gd name="T0" fmla="*/ 0 w 804231"/>
              <a:gd name="T1" fmla="*/ 187286 h 561860"/>
              <a:gd name="T2" fmla="*/ 804231 w 804231"/>
              <a:gd name="T3" fmla="*/ 0 h 561860"/>
              <a:gd name="T4" fmla="*/ 220337 w 804231"/>
              <a:gd name="T5" fmla="*/ 561860 h 561860"/>
              <a:gd name="T6" fmla="*/ 0 w 804231"/>
              <a:gd name="T7" fmla="*/ 187286 h 561860"/>
              <a:gd name="T8" fmla="*/ 0 60000 65536"/>
              <a:gd name="T9" fmla="*/ 0 60000 65536"/>
              <a:gd name="T10" fmla="*/ 0 60000 65536"/>
              <a:gd name="T11" fmla="*/ 0 60000 65536"/>
              <a:gd name="T12" fmla="*/ 0 w 804231"/>
              <a:gd name="T13" fmla="*/ 0 h 561860"/>
              <a:gd name="T14" fmla="*/ 804231 w 804231"/>
              <a:gd name="T15" fmla="*/ 561860 h 5618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4231" h="561860">
                <a:moveTo>
                  <a:pt x="0" y="187286"/>
                </a:moveTo>
                <a:lnTo>
                  <a:pt x="804231" y="0"/>
                </a:lnTo>
                <a:lnTo>
                  <a:pt x="220337" y="561860"/>
                </a:lnTo>
                <a:lnTo>
                  <a:pt x="0" y="187286"/>
                </a:lnTo>
                <a:close/>
              </a:path>
            </a:pathLst>
          </a:custGeom>
          <a:solidFill>
            <a:srgbClr val="69C7CF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26" name="任意多边形 67"/>
          <p:cNvSpPr>
            <a:spLocks noChangeArrowheads="1"/>
          </p:cNvSpPr>
          <p:nvPr userDrawn="1"/>
        </p:nvSpPr>
        <p:spPr bwMode="auto">
          <a:xfrm>
            <a:off x="5928715" y="3767672"/>
            <a:ext cx="208432" cy="131233"/>
          </a:xfrm>
          <a:custGeom>
            <a:avLst/>
            <a:gdLst>
              <a:gd name="T0" fmla="*/ 0 w 209321"/>
              <a:gd name="T1" fmla="*/ 88135 h 132202"/>
              <a:gd name="T2" fmla="*/ 209321 w 209321"/>
              <a:gd name="T3" fmla="*/ 132202 h 132202"/>
              <a:gd name="T4" fmla="*/ 132203 w 209321"/>
              <a:gd name="T5" fmla="*/ 0 h 132202"/>
              <a:gd name="T6" fmla="*/ 0 w 209321"/>
              <a:gd name="T7" fmla="*/ 88135 h 132202"/>
              <a:gd name="T8" fmla="*/ 0 60000 65536"/>
              <a:gd name="T9" fmla="*/ 0 60000 65536"/>
              <a:gd name="T10" fmla="*/ 0 60000 65536"/>
              <a:gd name="T11" fmla="*/ 0 60000 65536"/>
              <a:gd name="T12" fmla="*/ 0 w 209321"/>
              <a:gd name="T13" fmla="*/ 0 h 132202"/>
              <a:gd name="T14" fmla="*/ 209321 w 209321"/>
              <a:gd name="T15" fmla="*/ 132202 h 132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9321" h="132202">
                <a:moveTo>
                  <a:pt x="0" y="88135"/>
                </a:moveTo>
                <a:lnTo>
                  <a:pt x="209321" y="132202"/>
                </a:lnTo>
                <a:lnTo>
                  <a:pt x="132203" y="0"/>
                </a:lnTo>
                <a:lnTo>
                  <a:pt x="0" y="88135"/>
                </a:lnTo>
                <a:close/>
              </a:path>
            </a:pathLst>
          </a:custGeom>
          <a:solidFill>
            <a:srgbClr val="1076A6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27" name="任意多边形 70"/>
          <p:cNvSpPr>
            <a:spLocks noChangeArrowheads="1"/>
          </p:cNvSpPr>
          <p:nvPr userDrawn="1"/>
        </p:nvSpPr>
        <p:spPr bwMode="auto">
          <a:xfrm>
            <a:off x="7187722" y="3623735"/>
            <a:ext cx="263172" cy="99484"/>
          </a:xfrm>
          <a:custGeom>
            <a:avLst/>
            <a:gdLst>
              <a:gd name="T0" fmla="*/ 88135 w 253388"/>
              <a:gd name="T1" fmla="*/ 0 h 110168"/>
              <a:gd name="T2" fmla="*/ 0 w 253388"/>
              <a:gd name="T3" fmla="*/ 99151 h 110168"/>
              <a:gd name="T4" fmla="*/ 253388 w 253388"/>
              <a:gd name="T5" fmla="*/ 110168 h 110168"/>
              <a:gd name="T6" fmla="*/ 88135 w 253388"/>
              <a:gd name="T7" fmla="*/ 0 h 110168"/>
              <a:gd name="T8" fmla="*/ 0 60000 65536"/>
              <a:gd name="T9" fmla="*/ 0 60000 65536"/>
              <a:gd name="T10" fmla="*/ 0 60000 65536"/>
              <a:gd name="T11" fmla="*/ 0 60000 65536"/>
              <a:gd name="T12" fmla="*/ 0 w 253388"/>
              <a:gd name="T13" fmla="*/ 0 h 110168"/>
              <a:gd name="T14" fmla="*/ 253388 w 253388"/>
              <a:gd name="T15" fmla="*/ 110168 h 110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3388" h="110168">
                <a:moveTo>
                  <a:pt x="88135" y="0"/>
                </a:moveTo>
                <a:lnTo>
                  <a:pt x="0" y="99151"/>
                </a:lnTo>
                <a:lnTo>
                  <a:pt x="253388" y="110168"/>
                </a:lnTo>
                <a:lnTo>
                  <a:pt x="88135" y="0"/>
                </a:lnTo>
                <a:close/>
              </a:path>
            </a:pathLst>
          </a:custGeom>
          <a:solidFill>
            <a:srgbClr val="125D6E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28" name="任意多边形 75"/>
          <p:cNvSpPr>
            <a:spLocks noChangeArrowheads="1"/>
          </p:cNvSpPr>
          <p:nvPr userDrawn="1"/>
        </p:nvSpPr>
        <p:spPr bwMode="auto">
          <a:xfrm>
            <a:off x="5457111" y="1519771"/>
            <a:ext cx="471602" cy="717551"/>
          </a:xfrm>
          <a:custGeom>
            <a:avLst/>
            <a:gdLst>
              <a:gd name="T0" fmla="*/ 33050 w 429658"/>
              <a:gd name="T1" fmla="*/ 0 h 705079"/>
              <a:gd name="T2" fmla="*/ 429658 w 429658"/>
              <a:gd name="T3" fmla="*/ 605928 h 705079"/>
              <a:gd name="T4" fmla="*/ 0 w 429658"/>
              <a:gd name="T5" fmla="*/ 705079 h 705079"/>
              <a:gd name="T6" fmla="*/ 33050 w 429658"/>
              <a:gd name="T7" fmla="*/ 0 h 705079"/>
              <a:gd name="T8" fmla="*/ 0 60000 65536"/>
              <a:gd name="T9" fmla="*/ 0 60000 65536"/>
              <a:gd name="T10" fmla="*/ 0 60000 65536"/>
              <a:gd name="T11" fmla="*/ 0 60000 65536"/>
              <a:gd name="T12" fmla="*/ 0 w 429658"/>
              <a:gd name="T13" fmla="*/ 0 h 705079"/>
              <a:gd name="T14" fmla="*/ 429658 w 429658"/>
              <a:gd name="T15" fmla="*/ 705079 h 7050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9658" h="705079">
                <a:moveTo>
                  <a:pt x="33050" y="0"/>
                </a:moveTo>
                <a:lnTo>
                  <a:pt x="429658" y="605928"/>
                </a:lnTo>
                <a:lnTo>
                  <a:pt x="0" y="705079"/>
                </a:lnTo>
                <a:lnTo>
                  <a:pt x="33050" y="0"/>
                </a:lnTo>
                <a:close/>
              </a:path>
            </a:pathLst>
          </a:custGeom>
          <a:solidFill>
            <a:srgbClr val="57C8EA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29" name="任意多边形 76"/>
          <p:cNvSpPr>
            <a:spLocks noChangeArrowheads="1"/>
          </p:cNvSpPr>
          <p:nvPr userDrawn="1"/>
        </p:nvSpPr>
        <p:spPr bwMode="auto">
          <a:xfrm>
            <a:off x="5501329" y="1532472"/>
            <a:ext cx="625293" cy="639233"/>
          </a:xfrm>
          <a:custGeom>
            <a:avLst/>
            <a:gdLst>
              <a:gd name="T0" fmla="*/ 0 w 528810"/>
              <a:gd name="T1" fmla="*/ 0 h 572877"/>
              <a:gd name="T2" fmla="*/ 528810 w 528810"/>
              <a:gd name="T3" fmla="*/ 253388 h 572877"/>
              <a:gd name="T4" fmla="*/ 352540 w 528810"/>
              <a:gd name="T5" fmla="*/ 572877 h 572877"/>
              <a:gd name="T6" fmla="*/ 0 w 528810"/>
              <a:gd name="T7" fmla="*/ 0 h 572877"/>
              <a:gd name="T8" fmla="*/ 0 60000 65536"/>
              <a:gd name="T9" fmla="*/ 0 60000 65536"/>
              <a:gd name="T10" fmla="*/ 0 60000 65536"/>
              <a:gd name="T11" fmla="*/ 0 60000 65536"/>
              <a:gd name="T12" fmla="*/ 0 w 528810"/>
              <a:gd name="T13" fmla="*/ 0 h 572877"/>
              <a:gd name="T14" fmla="*/ 528810 w 528810"/>
              <a:gd name="T15" fmla="*/ 572877 h 5728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810" h="572877">
                <a:moveTo>
                  <a:pt x="0" y="0"/>
                </a:moveTo>
                <a:lnTo>
                  <a:pt x="528810" y="253388"/>
                </a:lnTo>
                <a:lnTo>
                  <a:pt x="352540" y="572877"/>
                </a:lnTo>
                <a:lnTo>
                  <a:pt x="0" y="0"/>
                </a:lnTo>
                <a:close/>
              </a:path>
            </a:pathLst>
          </a:custGeom>
          <a:solidFill>
            <a:srgbClr val="1BA8B1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30" name="任意多边形 46"/>
          <p:cNvSpPr>
            <a:spLocks noChangeArrowheads="1"/>
          </p:cNvSpPr>
          <p:nvPr userDrawn="1"/>
        </p:nvSpPr>
        <p:spPr bwMode="auto">
          <a:xfrm>
            <a:off x="4130730" y="2224619"/>
            <a:ext cx="1459020" cy="419100"/>
          </a:xfrm>
          <a:custGeom>
            <a:avLst/>
            <a:gdLst>
              <a:gd name="T0" fmla="*/ 77118 w 1355075"/>
              <a:gd name="T1" fmla="*/ 11017 h 396607"/>
              <a:gd name="T2" fmla="*/ 22034 w 1355075"/>
              <a:gd name="T3" fmla="*/ 11017 h 396607"/>
              <a:gd name="T4" fmla="*/ 0 w 1355075"/>
              <a:gd name="T5" fmla="*/ 396607 h 396607"/>
              <a:gd name="T6" fmla="*/ 1355075 w 1355075"/>
              <a:gd name="T7" fmla="*/ 0 h 396607"/>
              <a:gd name="T8" fmla="*/ 77118 w 1355075"/>
              <a:gd name="T9" fmla="*/ 11017 h 3966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5075"/>
              <a:gd name="T16" fmla="*/ 0 h 396607"/>
              <a:gd name="T17" fmla="*/ 1355075 w 1355075"/>
              <a:gd name="T18" fmla="*/ 396607 h 3966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5075" h="396607">
                <a:moveTo>
                  <a:pt x="77118" y="11017"/>
                </a:moveTo>
                <a:lnTo>
                  <a:pt x="22034" y="11017"/>
                </a:lnTo>
                <a:lnTo>
                  <a:pt x="0" y="396607"/>
                </a:lnTo>
                <a:lnTo>
                  <a:pt x="1355075" y="0"/>
                </a:lnTo>
                <a:lnTo>
                  <a:pt x="77118" y="11017"/>
                </a:lnTo>
                <a:close/>
              </a:path>
            </a:pathLst>
          </a:custGeom>
          <a:solidFill>
            <a:srgbClr val="BF2232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31" name="任意多边形 28"/>
          <p:cNvSpPr>
            <a:spLocks noChangeArrowheads="1"/>
          </p:cNvSpPr>
          <p:nvPr userDrawn="1"/>
        </p:nvSpPr>
        <p:spPr bwMode="auto">
          <a:xfrm>
            <a:off x="1600083" y="2556938"/>
            <a:ext cx="854779" cy="980017"/>
          </a:xfrm>
          <a:custGeom>
            <a:avLst/>
            <a:gdLst>
              <a:gd name="T0" fmla="*/ 859315 w 859315"/>
              <a:gd name="T1" fmla="*/ 0 h 980502"/>
              <a:gd name="T2" fmla="*/ 484742 w 859315"/>
              <a:gd name="T3" fmla="*/ 859316 h 980502"/>
              <a:gd name="T4" fmla="*/ 0 w 859315"/>
              <a:gd name="T5" fmla="*/ 980502 h 980502"/>
              <a:gd name="T6" fmla="*/ 859315 w 859315"/>
              <a:gd name="T7" fmla="*/ 0 h 980502"/>
              <a:gd name="T8" fmla="*/ 0 60000 65536"/>
              <a:gd name="T9" fmla="*/ 0 60000 65536"/>
              <a:gd name="T10" fmla="*/ 0 60000 65536"/>
              <a:gd name="T11" fmla="*/ 0 60000 65536"/>
              <a:gd name="T12" fmla="*/ 0 w 859315"/>
              <a:gd name="T13" fmla="*/ 0 h 980502"/>
              <a:gd name="T14" fmla="*/ 859315 w 859315"/>
              <a:gd name="T15" fmla="*/ 980502 h 9805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9315" h="980502">
                <a:moveTo>
                  <a:pt x="859315" y="0"/>
                </a:moveTo>
                <a:lnTo>
                  <a:pt x="484742" y="859316"/>
                </a:lnTo>
                <a:lnTo>
                  <a:pt x="0" y="980502"/>
                </a:lnTo>
                <a:lnTo>
                  <a:pt x="859315" y="0"/>
                </a:lnTo>
                <a:close/>
              </a:path>
            </a:pathLst>
          </a:custGeom>
          <a:solidFill>
            <a:srgbClr val="EF5B23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32" name="任意多边形 20"/>
          <p:cNvSpPr>
            <a:spLocks noChangeArrowheads="1"/>
          </p:cNvSpPr>
          <p:nvPr userDrawn="1"/>
        </p:nvSpPr>
        <p:spPr bwMode="auto">
          <a:xfrm>
            <a:off x="2454859" y="3194053"/>
            <a:ext cx="625295" cy="353483"/>
          </a:xfrm>
          <a:custGeom>
            <a:avLst/>
            <a:gdLst>
              <a:gd name="T0" fmla="*/ 11017 w 550844"/>
              <a:gd name="T1" fmla="*/ 0 h 341523"/>
              <a:gd name="T2" fmla="*/ 550844 w 550844"/>
              <a:gd name="T3" fmla="*/ 286438 h 341523"/>
              <a:gd name="T4" fmla="*/ 0 w 550844"/>
              <a:gd name="T5" fmla="*/ 341523 h 341523"/>
              <a:gd name="T6" fmla="*/ 11017 w 550844"/>
              <a:gd name="T7" fmla="*/ 0 h 341523"/>
              <a:gd name="T8" fmla="*/ 0 60000 65536"/>
              <a:gd name="T9" fmla="*/ 0 60000 65536"/>
              <a:gd name="T10" fmla="*/ 0 60000 65536"/>
              <a:gd name="T11" fmla="*/ 0 60000 65536"/>
              <a:gd name="T12" fmla="*/ 0 w 550844"/>
              <a:gd name="T13" fmla="*/ 0 h 341523"/>
              <a:gd name="T14" fmla="*/ 550844 w 550844"/>
              <a:gd name="T15" fmla="*/ 341523 h 3415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0844" h="341523">
                <a:moveTo>
                  <a:pt x="11017" y="0"/>
                </a:moveTo>
                <a:lnTo>
                  <a:pt x="550844" y="286438"/>
                </a:lnTo>
                <a:lnTo>
                  <a:pt x="0" y="341523"/>
                </a:lnTo>
                <a:lnTo>
                  <a:pt x="11017" y="0"/>
                </a:lnTo>
                <a:close/>
              </a:path>
            </a:pathLst>
          </a:custGeom>
          <a:solidFill>
            <a:srgbClr val="211F20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33" name="任意多边形 35"/>
          <p:cNvSpPr>
            <a:spLocks noChangeArrowheads="1"/>
          </p:cNvSpPr>
          <p:nvPr userDrawn="1"/>
        </p:nvSpPr>
        <p:spPr bwMode="auto">
          <a:xfrm>
            <a:off x="2410647" y="2984505"/>
            <a:ext cx="614767" cy="486833"/>
          </a:xfrm>
          <a:custGeom>
            <a:avLst/>
            <a:gdLst>
              <a:gd name="T0" fmla="*/ 528809 w 550843"/>
              <a:gd name="T1" fmla="*/ 0 h 451691"/>
              <a:gd name="T2" fmla="*/ 0 w 550843"/>
              <a:gd name="T3" fmla="*/ 209320 h 451691"/>
              <a:gd name="T4" fmla="*/ 550843 w 550843"/>
              <a:gd name="T5" fmla="*/ 451691 h 451691"/>
              <a:gd name="T6" fmla="*/ 528809 w 550843"/>
              <a:gd name="T7" fmla="*/ 0 h 451691"/>
              <a:gd name="T8" fmla="*/ 0 60000 65536"/>
              <a:gd name="T9" fmla="*/ 0 60000 65536"/>
              <a:gd name="T10" fmla="*/ 0 60000 65536"/>
              <a:gd name="T11" fmla="*/ 0 60000 65536"/>
              <a:gd name="T12" fmla="*/ 0 w 550843"/>
              <a:gd name="T13" fmla="*/ 0 h 451691"/>
              <a:gd name="T14" fmla="*/ 550843 w 550843"/>
              <a:gd name="T15" fmla="*/ 451691 h 4516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0843" h="451691">
                <a:moveTo>
                  <a:pt x="528809" y="0"/>
                </a:moveTo>
                <a:lnTo>
                  <a:pt x="0" y="209320"/>
                </a:lnTo>
                <a:lnTo>
                  <a:pt x="550843" y="451691"/>
                </a:lnTo>
                <a:lnTo>
                  <a:pt x="528809" y="0"/>
                </a:lnTo>
                <a:close/>
              </a:path>
            </a:pathLst>
          </a:custGeom>
          <a:solidFill>
            <a:srgbClr val="E5233D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34" name="任意多边形 26"/>
          <p:cNvSpPr>
            <a:spLocks noChangeArrowheads="1"/>
          </p:cNvSpPr>
          <p:nvPr userDrawn="1"/>
        </p:nvSpPr>
        <p:spPr bwMode="auto">
          <a:xfrm>
            <a:off x="1555867" y="2501905"/>
            <a:ext cx="997944" cy="681567"/>
          </a:xfrm>
          <a:custGeom>
            <a:avLst/>
            <a:gdLst>
              <a:gd name="T0" fmla="*/ 936434 w 936434"/>
              <a:gd name="T1" fmla="*/ 0 h 672029"/>
              <a:gd name="T2" fmla="*/ 341523 w 936434"/>
              <a:gd name="T3" fmla="*/ 672029 h 672029"/>
              <a:gd name="T4" fmla="*/ 0 w 936434"/>
              <a:gd name="T5" fmla="*/ 429658 h 672029"/>
              <a:gd name="T6" fmla="*/ 936434 w 936434"/>
              <a:gd name="T7" fmla="*/ 0 h 672029"/>
              <a:gd name="T8" fmla="*/ 0 60000 65536"/>
              <a:gd name="T9" fmla="*/ 0 60000 65536"/>
              <a:gd name="T10" fmla="*/ 0 60000 65536"/>
              <a:gd name="T11" fmla="*/ 0 60000 65536"/>
              <a:gd name="T12" fmla="*/ 0 w 936434"/>
              <a:gd name="T13" fmla="*/ 0 h 672029"/>
              <a:gd name="T14" fmla="*/ 936434 w 936434"/>
              <a:gd name="T15" fmla="*/ 672029 h 6720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6434" h="672029">
                <a:moveTo>
                  <a:pt x="936434" y="0"/>
                </a:moveTo>
                <a:lnTo>
                  <a:pt x="341523" y="672029"/>
                </a:lnTo>
                <a:lnTo>
                  <a:pt x="0" y="429658"/>
                </a:lnTo>
                <a:lnTo>
                  <a:pt x="936434" y="0"/>
                </a:lnTo>
                <a:close/>
              </a:path>
            </a:pathLst>
          </a:custGeom>
          <a:solidFill>
            <a:srgbClr val="EA2549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35" name="任意多边形 12"/>
          <p:cNvSpPr>
            <a:spLocks noChangeArrowheads="1"/>
          </p:cNvSpPr>
          <p:nvPr userDrawn="1"/>
        </p:nvSpPr>
        <p:spPr bwMode="auto">
          <a:xfrm>
            <a:off x="755827" y="3083984"/>
            <a:ext cx="1084263" cy="717549"/>
          </a:xfrm>
          <a:custGeom>
            <a:avLst/>
            <a:gdLst>
              <a:gd name="T0" fmla="*/ 385591 w 1002535"/>
              <a:gd name="T1" fmla="*/ 0 h 694062"/>
              <a:gd name="T2" fmla="*/ 1002535 w 1002535"/>
              <a:gd name="T3" fmla="*/ 616944 h 694062"/>
              <a:gd name="T4" fmla="*/ 0 w 1002535"/>
              <a:gd name="T5" fmla="*/ 694062 h 694062"/>
              <a:gd name="T6" fmla="*/ 385591 w 1002535"/>
              <a:gd name="T7" fmla="*/ 0 h 694062"/>
              <a:gd name="T8" fmla="*/ 0 60000 65536"/>
              <a:gd name="T9" fmla="*/ 0 60000 65536"/>
              <a:gd name="T10" fmla="*/ 0 60000 65536"/>
              <a:gd name="T11" fmla="*/ 0 60000 65536"/>
              <a:gd name="T12" fmla="*/ 0 w 1002535"/>
              <a:gd name="T13" fmla="*/ 0 h 694062"/>
              <a:gd name="T14" fmla="*/ 1002535 w 1002535"/>
              <a:gd name="T15" fmla="*/ 694062 h 6940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2535" h="694062">
                <a:moveTo>
                  <a:pt x="385591" y="0"/>
                </a:moveTo>
                <a:lnTo>
                  <a:pt x="1002535" y="616944"/>
                </a:lnTo>
                <a:lnTo>
                  <a:pt x="0" y="694062"/>
                </a:lnTo>
                <a:lnTo>
                  <a:pt x="385591" y="0"/>
                </a:lnTo>
                <a:close/>
              </a:path>
            </a:pathLst>
          </a:custGeom>
          <a:solidFill>
            <a:srgbClr val="A11D2A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36" name="任意多边形 66"/>
          <p:cNvSpPr>
            <a:spLocks noChangeArrowheads="1"/>
          </p:cNvSpPr>
          <p:nvPr userDrawn="1"/>
        </p:nvSpPr>
        <p:spPr bwMode="auto">
          <a:xfrm>
            <a:off x="5490801" y="3788833"/>
            <a:ext cx="536869" cy="374651"/>
          </a:xfrm>
          <a:custGeom>
            <a:avLst/>
            <a:gdLst>
              <a:gd name="T0" fmla="*/ 0 w 539827"/>
              <a:gd name="T1" fmla="*/ 374574 h 374574"/>
              <a:gd name="T2" fmla="*/ 539827 w 539827"/>
              <a:gd name="T3" fmla="*/ 11017 h 374574"/>
              <a:gd name="T4" fmla="*/ 275422 w 539827"/>
              <a:gd name="T5" fmla="*/ 0 h 374574"/>
              <a:gd name="T6" fmla="*/ 0 w 539827"/>
              <a:gd name="T7" fmla="*/ 374574 h 374574"/>
              <a:gd name="T8" fmla="*/ 0 60000 65536"/>
              <a:gd name="T9" fmla="*/ 0 60000 65536"/>
              <a:gd name="T10" fmla="*/ 0 60000 65536"/>
              <a:gd name="T11" fmla="*/ 0 60000 65536"/>
              <a:gd name="T12" fmla="*/ 0 w 539827"/>
              <a:gd name="T13" fmla="*/ 0 h 374574"/>
              <a:gd name="T14" fmla="*/ 539827 w 539827"/>
              <a:gd name="T15" fmla="*/ 374574 h 3745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9827" h="374574">
                <a:moveTo>
                  <a:pt x="0" y="374574"/>
                </a:moveTo>
                <a:lnTo>
                  <a:pt x="539827" y="11017"/>
                </a:lnTo>
                <a:lnTo>
                  <a:pt x="275422" y="0"/>
                </a:lnTo>
                <a:lnTo>
                  <a:pt x="0" y="374574"/>
                </a:lnTo>
                <a:close/>
              </a:path>
            </a:pathLst>
          </a:custGeom>
          <a:solidFill>
            <a:srgbClr val="105781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37" name="任意多边形 16"/>
          <p:cNvSpPr>
            <a:spLocks noChangeArrowheads="1"/>
          </p:cNvSpPr>
          <p:nvPr userDrawn="1"/>
        </p:nvSpPr>
        <p:spPr bwMode="auto">
          <a:xfrm>
            <a:off x="-210532" y="4726517"/>
            <a:ext cx="1073737" cy="683683"/>
          </a:xfrm>
          <a:custGeom>
            <a:avLst/>
            <a:gdLst>
              <a:gd name="T0" fmla="*/ 528809 w 1079653"/>
              <a:gd name="T1" fmla="*/ 110168 h 683046"/>
              <a:gd name="T2" fmla="*/ 1079653 w 1079653"/>
              <a:gd name="T3" fmla="*/ 683046 h 683046"/>
              <a:gd name="T4" fmla="*/ 0 w 1079653"/>
              <a:gd name="T5" fmla="*/ 341523 h 683046"/>
              <a:gd name="T6" fmla="*/ 330506 w 1079653"/>
              <a:gd name="T7" fmla="*/ 0 h 683046"/>
              <a:gd name="T8" fmla="*/ 528809 w 1079653"/>
              <a:gd name="T9" fmla="*/ 110168 h 6830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9653"/>
              <a:gd name="T16" fmla="*/ 0 h 683046"/>
              <a:gd name="T17" fmla="*/ 1079653 w 1079653"/>
              <a:gd name="T18" fmla="*/ 683046 h 6830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9653" h="683046">
                <a:moveTo>
                  <a:pt x="528809" y="110168"/>
                </a:moveTo>
                <a:lnTo>
                  <a:pt x="1079653" y="683046"/>
                </a:lnTo>
                <a:lnTo>
                  <a:pt x="0" y="341523"/>
                </a:lnTo>
                <a:lnTo>
                  <a:pt x="330506" y="0"/>
                </a:lnTo>
                <a:lnTo>
                  <a:pt x="528809" y="110168"/>
                </a:lnTo>
                <a:close/>
              </a:path>
            </a:pathLst>
          </a:custGeom>
          <a:solidFill>
            <a:srgbClr val="C12140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38" name="任意多边形 106"/>
          <p:cNvSpPr>
            <a:spLocks noChangeArrowheads="1"/>
          </p:cNvSpPr>
          <p:nvPr userDrawn="1"/>
        </p:nvSpPr>
        <p:spPr bwMode="auto">
          <a:xfrm>
            <a:off x="7474054" y="1928284"/>
            <a:ext cx="458970" cy="474133"/>
          </a:xfrm>
          <a:custGeom>
            <a:avLst/>
            <a:gdLst>
              <a:gd name="T0" fmla="*/ 55085 w 462709"/>
              <a:gd name="T1" fmla="*/ 220337 h 473725"/>
              <a:gd name="T2" fmla="*/ 0 w 462709"/>
              <a:gd name="T3" fmla="*/ 220337 h 473725"/>
              <a:gd name="T4" fmla="*/ 352540 w 462709"/>
              <a:gd name="T5" fmla="*/ 473725 h 473725"/>
              <a:gd name="T6" fmla="*/ 462709 w 462709"/>
              <a:gd name="T7" fmla="*/ 0 h 473725"/>
              <a:gd name="T8" fmla="*/ 55085 w 462709"/>
              <a:gd name="T9" fmla="*/ 220337 h 4737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2709"/>
              <a:gd name="T16" fmla="*/ 0 h 473725"/>
              <a:gd name="T17" fmla="*/ 462709 w 462709"/>
              <a:gd name="T18" fmla="*/ 473725 h 4737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2709" h="473725">
                <a:moveTo>
                  <a:pt x="55085" y="220337"/>
                </a:moveTo>
                <a:lnTo>
                  <a:pt x="0" y="220337"/>
                </a:lnTo>
                <a:lnTo>
                  <a:pt x="352540" y="473725"/>
                </a:lnTo>
                <a:lnTo>
                  <a:pt x="462709" y="0"/>
                </a:lnTo>
                <a:lnTo>
                  <a:pt x="55085" y="220337"/>
                </a:lnTo>
                <a:close/>
              </a:path>
            </a:pathLst>
          </a:custGeom>
          <a:solidFill>
            <a:srgbClr val="1791A6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39" name="任意多边形 81"/>
          <p:cNvSpPr>
            <a:spLocks noChangeArrowheads="1"/>
          </p:cNvSpPr>
          <p:nvPr userDrawn="1"/>
        </p:nvSpPr>
        <p:spPr bwMode="auto">
          <a:xfrm>
            <a:off x="6126622" y="1828805"/>
            <a:ext cx="1084265" cy="539751"/>
          </a:xfrm>
          <a:custGeom>
            <a:avLst/>
            <a:gdLst>
              <a:gd name="T0" fmla="*/ 0 w 1090670"/>
              <a:gd name="T1" fmla="*/ 528810 h 539827"/>
              <a:gd name="T2" fmla="*/ 1090670 w 1090670"/>
              <a:gd name="T3" fmla="*/ 539827 h 539827"/>
              <a:gd name="T4" fmla="*/ 947451 w 1090670"/>
              <a:gd name="T5" fmla="*/ 0 h 539827"/>
              <a:gd name="T6" fmla="*/ 0 w 1090670"/>
              <a:gd name="T7" fmla="*/ 528810 h 539827"/>
              <a:gd name="T8" fmla="*/ 0 60000 65536"/>
              <a:gd name="T9" fmla="*/ 0 60000 65536"/>
              <a:gd name="T10" fmla="*/ 0 60000 65536"/>
              <a:gd name="T11" fmla="*/ 0 60000 65536"/>
              <a:gd name="T12" fmla="*/ 0 w 1090670"/>
              <a:gd name="T13" fmla="*/ 0 h 539827"/>
              <a:gd name="T14" fmla="*/ 1090670 w 1090670"/>
              <a:gd name="T15" fmla="*/ 539827 h 5398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0670" h="539827">
                <a:moveTo>
                  <a:pt x="0" y="528810"/>
                </a:moveTo>
                <a:lnTo>
                  <a:pt x="1090670" y="539827"/>
                </a:lnTo>
                <a:lnTo>
                  <a:pt x="947451" y="0"/>
                </a:lnTo>
                <a:lnTo>
                  <a:pt x="0" y="528810"/>
                </a:lnTo>
                <a:close/>
              </a:path>
            </a:pathLst>
          </a:custGeom>
          <a:solidFill>
            <a:srgbClr val="D92136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40" name="任意多边形 79"/>
          <p:cNvSpPr>
            <a:spLocks noChangeArrowheads="1"/>
          </p:cNvSpPr>
          <p:nvPr userDrawn="1"/>
        </p:nvSpPr>
        <p:spPr bwMode="auto">
          <a:xfrm>
            <a:off x="5918187" y="1562103"/>
            <a:ext cx="1785351" cy="520700"/>
          </a:xfrm>
          <a:custGeom>
            <a:avLst/>
            <a:gdLst>
              <a:gd name="T0" fmla="*/ 165253 w 1784732"/>
              <a:gd name="T1" fmla="*/ 143219 h 506776"/>
              <a:gd name="T2" fmla="*/ 1784732 w 1784732"/>
              <a:gd name="T3" fmla="*/ 0 h 506776"/>
              <a:gd name="T4" fmla="*/ 0 w 1784732"/>
              <a:gd name="T5" fmla="*/ 506776 h 506776"/>
              <a:gd name="T6" fmla="*/ 165253 w 1784732"/>
              <a:gd name="T7" fmla="*/ 143219 h 506776"/>
              <a:gd name="T8" fmla="*/ 0 60000 65536"/>
              <a:gd name="T9" fmla="*/ 0 60000 65536"/>
              <a:gd name="T10" fmla="*/ 0 60000 65536"/>
              <a:gd name="T11" fmla="*/ 0 60000 65536"/>
              <a:gd name="T12" fmla="*/ 0 w 1784732"/>
              <a:gd name="T13" fmla="*/ 0 h 506776"/>
              <a:gd name="T14" fmla="*/ 1784732 w 1784732"/>
              <a:gd name="T15" fmla="*/ 506776 h 506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4732" h="506776">
                <a:moveTo>
                  <a:pt x="165253" y="143219"/>
                </a:moveTo>
                <a:lnTo>
                  <a:pt x="1784732" y="0"/>
                </a:lnTo>
                <a:lnTo>
                  <a:pt x="0" y="506776"/>
                </a:lnTo>
                <a:lnTo>
                  <a:pt x="165253" y="143219"/>
                </a:lnTo>
                <a:close/>
              </a:path>
            </a:pathLst>
          </a:custGeom>
          <a:solidFill>
            <a:srgbClr val="290C0E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41" name="任意多边形 50"/>
          <p:cNvSpPr>
            <a:spLocks noChangeArrowheads="1"/>
          </p:cNvSpPr>
          <p:nvPr userDrawn="1"/>
        </p:nvSpPr>
        <p:spPr bwMode="auto">
          <a:xfrm>
            <a:off x="2926460" y="2973917"/>
            <a:ext cx="690560" cy="1532467"/>
          </a:xfrm>
          <a:custGeom>
            <a:avLst/>
            <a:gdLst>
              <a:gd name="T0" fmla="*/ 0 w 694063"/>
              <a:gd name="T1" fmla="*/ 0 h 1553378"/>
              <a:gd name="T2" fmla="*/ 694063 w 694063"/>
              <a:gd name="T3" fmla="*/ 55084 h 1553378"/>
              <a:gd name="T4" fmla="*/ 77118 w 694063"/>
              <a:gd name="T5" fmla="*/ 1553378 h 1553378"/>
              <a:gd name="T6" fmla="*/ 0 w 694063"/>
              <a:gd name="T7" fmla="*/ 0 h 1553378"/>
              <a:gd name="T8" fmla="*/ 0 60000 65536"/>
              <a:gd name="T9" fmla="*/ 0 60000 65536"/>
              <a:gd name="T10" fmla="*/ 0 60000 65536"/>
              <a:gd name="T11" fmla="*/ 0 60000 65536"/>
              <a:gd name="T12" fmla="*/ 0 w 694063"/>
              <a:gd name="T13" fmla="*/ 0 h 1553378"/>
              <a:gd name="T14" fmla="*/ 694063 w 694063"/>
              <a:gd name="T15" fmla="*/ 1553378 h 15533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4063" h="1553378">
                <a:moveTo>
                  <a:pt x="0" y="0"/>
                </a:moveTo>
                <a:lnTo>
                  <a:pt x="694063" y="55084"/>
                </a:lnTo>
                <a:lnTo>
                  <a:pt x="77118" y="1553378"/>
                </a:lnTo>
                <a:lnTo>
                  <a:pt x="0" y="0"/>
                </a:lnTo>
                <a:close/>
              </a:path>
            </a:pathLst>
          </a:custGeom>
          <a:solidFill>
            <a:srgbClr val="EE3B37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42" name="任意多边形 40"/>
          <p:cNvSpPr>
            <a:spLocks noChangeArrowheads="1"/>
          </p:cNvSpPr>
          <p:nvPr userDrawn="1"/>
        </p:nvSpPr>
        <p:spPr bwMode="auto">
          <a:xfrm>
            <a:off x="3189636" y="1509185"/>
            <a:ext cx="1511653" cy="759883"/>
          </a:xfrm>
          <a:custGeom>
            <a:avLst/>
            <a:gdLst>
              <a:gd name="T0" fmla="*/ 0 w 1520328"/>
              <a:gd name="T1" fmla="*/ 638978 h 760164"/>
              <a:gd name="T2" fmla="*/ 991519 w 1520328"/>
              <a:gd name="T3" fmla="*/ 760164 h 760164"/>
              <a:gd name="T4" fmla="*/ 1520328 w 1520328"/>
              <a:gd name="T5" fmla="*/ 0 h 760164"/>
              <a:gd name="T6" fmla="*/ 0 w 1520328"/>
              <a:gd name="T7" fmla="*/ 638978 h 760164"/>
              <a:gd name="T8" fmla="*/ 0 60000 65536"/>
              <a:gd name="T9" fmla="*/ 0 60000 65536"/>
              <a:gd name="T10" fmla="*/ 0 60000 65536"/>
              <a:gd name="T11" fmla="*/ 0 60000 65536"/>
              <a:gd name="T12" fmla="*/ 0 w 1520328"/>
              <a:gd name="T13" fmla="*/ 0 h 760164"/>
              <a:gd name="T14" fmla="*/ 1520328 w 1520328"/>
              <a:gd name="T15" fmla="*/ 760164 h 7601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0328" h="760164">
                <a:moveTo>
                  <a:pt x="0" y="638978"/>
                </a:moveTo>
                <a:lnTo>
                  <a:pt x="991519" y="760164"/>
                </a:lnTo>
                <a:lnTo>
                  <a:pt x="1520328" y="0"/>
                </a:lnTo>
                <a:lnTo>
                  <a:pt x="0" y="638978"/>
                </a:lnTo>
                <a:close/>
              </a:path>
            </a:pathLst>
          </a:custGeom>
          <a:solidFill>
            <a:srgbClr val="F59421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43" name="任意多边形 36"/>
          <p:cNvSpPr>
            <a:spLocks noChangeArrowheads="1"/>
          </p:cNvSpPr>
          <p:nvPr userDrawn="1"/>
        </p:nvSpPr>
        <p:spPr bwMode="auto">
          <a:xfrm>
            <a:off x="2465387" y="3471333"/>
            <a:ext cx="549500" cy="1024467"/>
          </a:xfrm>
          <a:custGeom>
            <a:avLst/>
            <a:gdLst>
              <a:gd name="T0" fmla="*/ 0 w 550844"/>
              <a:gd name="T1" fmla="*/ 22034 h 1024569"/>
              <a:gd name="T2" fmla="*/ 550844 w 550844"/>
              <a:gd name="T3" fmla="*/ 0 h 1024569"/>
              <a:gd name="T4" fmla="*/ 550844 w 550844"/>
              <a:gd name="T5" fmla="*/ 1024569 h 1024569"/>
              <a:gd name="T6" fmla="*/ 0 w 550844"/>
              <a:gd name="T7" fmla="*/ 22034 h 1024569"/>
              <a:gd name="T8" fmla="*/ 0 60000 65536"/>
              <a:gd name="T9" fmla="*/ 0 60000 65536"/>
              <a:gd name="T10" fmla="*/ 0 60000 65536"/>
              <a:gd name="T11" fmla="*/ 0 60000 65536"/>
              <a:gd name="T12" fmla="*/ 0 w 550844"/>
              <a:gd name="T13" fmla="*/ 0 h 1024569"/>
              <a:gd name="T14" fmla="*/ 550844 w 550844"/>
              <a:gd name="T15" fmla="*/ 1024569 h 10245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0844" h="1024569">
                <a:moveTo>
                  <a:pt x="0" y="22034"/>
                </a:moveTo>
                <a:lnTo>
                  <a:pt x="550844" y="0"/>
                </a:lnTo>
                <a:lnTo>
                  <a:pt x="550844" y="1024569"/>
                </a:lnTo>
                <a:lnTo>
                  <a:pt x="0" y="22034"/>
                </a:lnTo>
                <a:close/>
              </a:path>
            </a:pathLst>
          </a:custGeom>
          <a:solidFill>
            <a:srgbClr val="C71F40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44" name="任意多边形 29"/>
          <p:cNvSpPr>
            <a:spLocks noChangeArrowheads="1"/>
          </p:cNvSpPr>
          <p:nvPr userDrawn="1"/>
        </p:nvSpPr>
        <p:spPr bwMode="auto">
          <a:xfrm>
            <a:off x="2059049" y="2489205"/>
            <a:ext cx="437916" cy="903817"/>
          </a:xfrm>
          <a:custGeom>
            <a:avLst/>
            <a:gdLst>
              <a:gd name="T0" fmla="*/ 429658 w 440675"/>
              <a:gd name="T1" fmla="*/ 0 h 903383"/>
              <a:gd name="T2" fmla="*/ 440675 w 440675"/>
              <a:gd name="T3" fmla="*/ 738130 h 903383"/>
              <a:gd name="T4" fmla="*/ 0 w 440675"/>
              <a:gd name="T5" fmla="*/ 903383 h 903383"/>
              <a:gd name="T6" fmla="*/ 429658 w 440675"/>
              <a:gd name="T7" fmla="*/ 0 h 903383"/>
              <a:gd name="T8" fmla="*/ 0 60000 65536"/>
              <a:gd name="T9" fmla="*/ 0 60000 65536"/>
              <a:gd name="T10" fmla="*/ 0 60000 65536"/>
              <a:gd name="T11" fmla="*/ 0 60000 65536"/>
              <a:gd name="T12" fmla="*/ 0 w 440675"/>
              <a:gd name="T13" fmla="*/ 0 h 903383"/>
              <a:gd name="T14" fmla="*/ 440675 w 440675"/>
              <a:gd name="T15" fmla="*/ 903383 h 9033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0675" h="903383">
                <a:moveTo>
                  <a:pt x="429658" y="0"/>
                </a:moveTo>
                <a:lnTo>
                  <a:pt x="440675" y="738130"/>
                </a:lnTo>
                <a:lnTo>
                  <a:pt x="0" y="903383"/>
                </a:lnTo>
                <a:lnTo>
                  <a:pt x="429658" y="0"/>
                </a:lnTo>
                <a:close/>
              </a:path>
            </a:pathLst>
          </a:custGeom>
          <a:solidFill>
            <a:srgbClr val="EA2445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45" name="任意多边形 5"/>
          <p:cNvSpPr>
            <a:spLocks noChangeArrowheads="1"/>
          </p:cNvSpPr>
          <p:nvPr userDrawn="1"/>
        </p:nvSpPr>
        <p:spPr bwMode="auto">
          <a:xfrm>
            <a:off x="0" y="1320801"/>
            <a:ext cx="252644" cy="1354667"/>
          </a:xfrm>
          <a:custGeom>
            <a:avLst/>
            <a:gdLst>
              <a:gd name="T0" fmla="*/ 0 w 242371"/>
              <a:gd name="T1" fmla="*/ 0 h 1355075"/>
              <a:gd name="T2" fmla="*/ 242371 w 242371"/>
              <a:gd name="T3" fmla="*/ 1355075 h 1355075"/>
              <a:gd name="T4" fmla="*/ 0 w 242371"/>
              <a:gd name="T5" fmla="*/ 1178805 h 1355075"/>
              <a:gd name="T6" fmla="*/ 0 w 242371"/>
              <a:gd name="T7" fmla="*/ 0 h 1355075"/>
              <a:gd name="T8" fmla="*/ 0 60000 65536"/>
              <a:gd name="T9" fmla="*/ 0 60000 65536"/>
              <a:gd name="T10" fmla="*/ 0 60000 65536"/>
              <a:gd name="T11" fmla="*/ 0 60000 65536"/>
              <a:gd name="T12" fmla="*/ 0 w 242371"/>
              <a:gd name="T13" fmla="*/ 0 h 1355075"/>
              <a:gd name="T14" fmla="*/ 242371 w 242371"/>
              <a:gd name="T15" fmla="*/ 1355075 h 13550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371" h="1355075">
                <a:moveTo>
                  <a:pt x="0" y="0"/>
                </a:moveTo>
                <a:lnTo>
                  <a:pt x="242371" y="1355075"/>
                </a:lnTo>
                <a:lnTo>
                  <a:pt x="0" y="1178805"/>
                </a:lnTo>
                <a:lnTo>
                  <a:pt x="0" y="0"/>
                </a:lnTo>
                <a:close/>
              </a:path>
            </a:pathLst>
          </a:custGeom>
          <a:solidFill>
            <a:srgbClr val="E72537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46" name="任意多边形 6"/>
          <p:cNvSpPr>
            <a:spLocks noChangeArrowheads="1"/>
          </p:cNvSpPr>
          <p:nvPr userDrawn="1"/>
        </p:nvSpPr>
        <p:spPr bwMode="auto">
          <a:xfrm>
            <a:off x="-21052" y="1250956"/>
            <a:ext cx="1477968" cy="1426633"/>
          </a:xfrm>
          <a:custGeom>
            <a:avLst/>
            <a:gdLst>
              <a:gd name="T0" fmla="*/ 0 w 1454226"/>
              <a:gd name="T1" fmla="*/ 0 h 1388126"/>
              <a:gd name="T2" fmla="*/ 1454226 w 1454226"/>
              <a:gd name="T3" fmla="*/ 517793 h 1388126"/>
              <a:gd name="T4" fmla="*/ 253388 w 1454226"/>
              <a:gd name="T5" fmla="*/ 1388126 h 1388126"/>
              <a:gd name="T6" fmla="*/ 0 w 1454226"/>
              <a:gd name="T7" fmla="*/ 0 h 1388126"/>
              <a:gd name="T8" fmla="*/ 0 60000 65536"/>
              <a:gd name="T9" fmla="*/ 0 60000 65536"/>
              <a:gd name="T10" fmla="*/ 0 60000 65536"/>
              <a:gd name="T11" fmla="*/ 0 60000 65536"/>
              <a:gd name="T12" fmla="*/ 0 w 1454226"/>
              <a:gd name="T13" fmla="*/ 0 h 1388126"/>
              <a:gd name="T14" fmla="*/ 1454226 w 1454226"/>
              <a:gd name="T15" fmla="*/ 1388126 h 13881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4226" h="1388126">
                <a:moveTo>
                  <a:pt x="0" y="0"/>
                </a:moveTo>
                <a:lnTo>
                  <a:pt x="1454226" y="517793"/>
                </a:lnTo>
                <a:lnTo>
                  <a:pt x="253388" y="1388126"/>
                </a:lnTo>
                <a:lnTo>
                  <a:pt x="0" y="0"/>
                </a:lnTo>
                <a:close/>
              </a:path>
            </a:pathLst>
          </a:custGeom>
          <a:solidFill>
            <a:srgbClr val="EE6426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47" name="任意多边形 7"/>
          <p:cNvSpPr>
            <a:spLocks noChangeArrowheads="1"/>
          </p:cNvSpPr>
          <p:nvPr userDrawn="1"/>
        </p:nvSpPr>
        <p:spPr bwMode="auto">
          <a:xfrm>
            <a:off x="-10526" y="1763189"/>
            <a:ext cx="1480074" cy="1443567"/>
          </a:xfrm>
          <a:custGeom>
            <a:avLst/>
            <a:gdLst>
              <a:gd name="T0" fmla="*/ 1465243 w 1465243"/>
              <a:gd name="T1" fmla="*/ 0 h 1443209"/>
              <a:gd name="T2" fmla="*/ 1167788 w 1465243"/>
              <a:gd name="T3" fmla="*/ 1366091 h 1443209"/>
              <a:gd name="T4" fmla="*/ 0 w 1465243"/>
              <a:gd name="T5" fmla="*/ 1443209 h 1443209"/>
              <a:gd name="T6" fmla="*/ 11017 w 1465243"/>
              <a:gd name="T7" fmla="*/ 1024568 h 1443209"/>
              <a:gd name="T8" fmla="*/ 1465243 w 1465243"/>
              <a:gd name="T9" fmla="*/ 0 h 1443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5243"/>
              <a:gd name="T16" fmla="*/ 0 h 1443209"/>
              <a:gd name="T17" fmla="*/ 1465243 w 1465243"/>
              <a:gd name="T18" fmla="*/ 1443209 h 1443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5243" h="1443209">
                <a:moveTo>
                  <a:pt x="1465243" y="0"/>
                </a:moveTo>
                <a:lnTo>
                  <a:pt x="1167788" y="1366091"/>
                </a:lnTo>
                <a:lnTo>
                  <a:pt x="0" y="1443209"/>
                </a:lnTo>
                <a:lnTo>
                  <a:pt x="11017" y="1024568"/>
                </a:lnTo>
                <a:lnTo>
                  <a:pt x="1465243" y="0"/>
                </a:lnTo>
                <a:close/>
              </a:path>
            </a:pathLst>
          </a:custGeom>
          <a:solidFill>
            <a:srgbClr val="EB4038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48" name="任意多边形 8"/>
          <p:cNvSpPr>
            <a:spLocks noChangeArrowheads="1"/>
          </p:cNvSpPr>
          <p:nvPr userDrawn="1"/>
        </p:nvSpPr>
        <p:spPr bwMode="auto">
          <a:xfrm>
            <a:off x="-185272" y="2347384"/>
            <a:ext cx="414758" cy="584200"/>
          </a:xfrm>
          <a:custGeom>
            <a:avLst/>
            <a:gdLst>
              <a:gd name="T0" fmla="*/ 418641 w 418641"/>
              <a:gd name="T1" fmla="*/ 308472 h 583894"/>
              <a:gd name="T2" fmla="*/ 0 w 418641"/>
              <a:gd name="T3" fmla="*/ 583894 h 583894"/>
              <a:gd name="T4" fmla="*/ 77118 w 418641"/>
              <a:gd name="T5" fmla="*/ 0 h 583894"/>
              <a:gd name="T6" fmla="*/ 418641 w 418641"/>
              <a:gd name="T7" fmla="*/ 308472 h 583894"/>
              <a:gd name="T8" fmla="*/ 0 60000 65536"/>
              <a:gd name="T9" fmla="*/ 0 60000 65536"/>
              <a:gd name="T10" fmla="*/ 0 60000 65536"/>
              <a:gd name="T11" fmla="*/ 0 60000 65536"/>
              <a:gd name="T12" fmla="*/ 0 w 418641"/>
              <a:gd name="T13" fmla="*/ 0 h 583894"/>
              <a:gd name="T14" fmla="*/ 418641 w 418641"/>
              <a:gd name="T15" fmla="*/ 583894 h 5838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8641" h="583894">
                <a:moveTo>
                  <a:pt x="418641" y="308472"/>
                </a:moveTo>
                <a:lnTo>
                  <a:pt x="0" y="583894"/>
                </a:lnTo>
                <a:lnTo>
                  <a:pt x="77118" y="0"/>
                </a:lnTo>
                <a:lnTo>
                  <a:pt x="418641" y="308472"/>
                </a:lnTo>
                <a:close/>
              </a:path>
            </a:pathLst>
          </a:custGeom>
          <a:solidFill>
            <a:srgbClr val="D9203A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49" name="任意多边形 9"/>
          <p:cNvSpPr>
            <a:spLocks noChangeArrowheads="1"/>
          </p:cNvSpPr>
          <p:nvPr userDrawn="1"/>
        </p:nvSpPr>
        <p:spPr bwMode="auto">
          <a:xfrm>
            <a:off x="-75792" y="3117852"/>
            <a:ext cx="1280063" cy="550333"/>
          </a:xfrm>
          <a:custGeom>
            <a:avLst/>
            <a:gdLst>
              <a:gd name="T0" fmla="*/ 22034 w 1288973"/>
              <a:gd name="T1" fmla="*/ 88135 h 550844"/>
              <a:gd name="T2" fmla="*/ 1288973 w 1288973"/>
              <a:gd name="T3" fmla="*/ 0 h 550844"/>
              <a:gd name="T4" fmla="*/ 0 w 1288973"/>
              <a:gd name="T5" fmla="*/ 550844 h 550844"/>
              <a:gd name="T6" fmla="*/ 22034 w 1288973"/>
              <a:gd name="T7" fmla="*/ 88135 h 550844"/>
              <a:gd name="T8" fmla="*/ 0 60000 65536"/>
              <a:gd name="T9" fmla="*/ 0 60000 65536"/>
              <a:gd name="T10" fmla="*/ 0 60000 65536"/>
              <a:gd name="T11" fmla="*/ 0 60000 65536"/>
              <a:gd name="T12" fmla="*/ 0 w 1288973"/>
              <a:gd name="T13" fmla="*/ 0 h 550844"/>
              <a:gd name="T14" fmla="*/ 1288973 w 1288973"/>
              <a:gd name="T15" fmla="*/ 550844 h 5508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8973" h="550844">
                <a:moveTo>
                  <a:pt x="22034" y="88135"/>
                </a:moveTo>
                <a:lnTo>
                  <a:pt x="1288973" y="0"/>
                </a:lnTo>
                <a:lnTo>
                  <a:pt x="0" y="550844"/>
                </a:lnTo>
                <a:lnTo>
                  <a:pt x="22034" y="88135"/>
                </a:lnTo>
                <a:close/>
              </a:path>
            </a:pathLst>
          </a:custGeom>
          <a:solidFill>
            <a:srgbClr val="391117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50" name="任意多边形 10"/>
          <p:cNvSpPr>
            <a:spLocks noChangeArrowheads="1"/>
          </p:cNvSpPr>
          <p:nvPr userDrawn="1"/>
        </p:nvSpPr>
        <p:spPr bwMode="auto">
          <a:xfrm>
            <a:off x="-10528" y="3107267"/>
            <a:ext cx="1172690" cy="736600"/>
          </a:xfrm>
          <a:custGeom>
            <a:avLst/>
            <a:gdLst>
              <a:gd name="T0" fmla="*/ 1178805 w 1178805"/>
              <a:gd name="T1" fmla="*/ 0 h 738131"/>
              <a:gd name="T2" fmla="*/ 859316 w 1178805"/>
              <a:gd name="T3" fmla="*/ 661013 h 738131"/>
              <a:gd name="T4" fmla="*/ 11017 w 1178805"/>
              <a:gd name="T5" fmla="*/ 738131 h 738131"/>
              <a:gd name="T6" fmla="*/ 0 w 1178805"/>
              <a:gd name="T7" fmla="*/ 528810 h 738131"/>
              <a:gd name="T8" fmla="*/ 1178805 w 1178805"/>
              <a:gd name="T9" fmla="*/ 0 h 7381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8805"/>
              <a:gd name="T16" fmla="*/ 0 h 738131"/>
              <a:gd name="T17" fmla="*/ 1178805 w 1178805"/>
              <a:gd name="T18" fmla="*/ 738131 h 7381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8805" h="738131">
                <a:moveTo>
                  <a:pt x="1178805" y="0"/>
                </a:moveTo>
                <a:lnTo>
                  <a:pt x="859316" y="661013"/>
                </a:lnTo>
                <a:lnTo>
                  <a:pt x="11017" y="738131"/>
                </a:lnTo>
                <a:lnTo>
                  <a:pt x="0" y="528810"/>
                </a:lnTo>
                <a:lnTo>
                  <a:pt x="1178805" y="0"/>
                </a:lnTo>
                <a:close/>
              </a:path>
            </a:pathLst>
          </a:custGeom>
          <a:solidFill>
            <a:srgbClr val="660C15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51" name="任意多边形 11"/>
          <p:cNvSpPr>
            <a:spLocks noChangeArrowheads="1"/>
          </p:cNvSpPr>
          <p:nvPr userDrawn="1"/>
        </p:nvSpPr>
        <p:spPr bwMode="auto">
          <a:xfrm>
            <a:off x="-75790" y="3767672"/>
            <a:ext cx="930572" cy="893233"/>
          </a:xfrm>
          <a:custGeom>
            <a:avLst/>
            <a:gdLst>
              <a:gd name="T0" fmla="*/ 44067 w 936433"/>
              <a:gd name="T1" fmla="*/ 55084 h 892366"/>
              <a:gd name="T2" fmla="*/ 936433 w 936433"/>
              <a:gd name="T3" fmla="*/ 0 h 892366"/>
              <a:gd name="T4" fmla="*/ 363556 w 936433"/>
              <a:gd name="T5" fmla="*/ 760163 h 892366"/>
              <a:gd name="T6" fmla="*/ 0 w 936433"/>
              <a:gd name="T7" fmla="*/ 892366 h 892366"/>
              <a:gd name="T8" fmla="*/ 44067 w 936433"/>
              <a:gd name="T9" fmla="*/ 55084 h 8923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433"/>
              <a:gd name="T16" fmla="*/ 0 h 892366"/>
              <a:gd name="T17" fmla="*/ 936433 w 936433"/>
              <a:gd name="T18" fmla="*/ 892366 h 8923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433" h="892366">
                <a:moveTo>
                  <a:pt x="44067" y="55084"/>
                </a:moveTo>
                <a:lnTo>
                  <a:pt x="936433" y="0"/>
                </a:lnTo>
                <a:lnTo>
                  <a:pt x="363556" y="760163"/>
                </a:lnTo>
                <a:lnTo>
                  <a:pt x="0" y="892366"/>
                </a:lnTo>
                <a:lnTo>
                  <a:pt x="44067" y="55084"/>
                </a:lnTo>
                <a:close/>
              </a:path>
            </a:pathLst>
          </a:custGeom>
          <a:solidFill>
            <a:srgbClr val="82151B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52" name="任意多边形 13"/>
          <p:cNvSpPr>
            <a:spLocks noChangeArrowheads="1"/>
          </p:cNvSpPr>
          <p:nvPr userDrawn="1"/>
        </p:nvSpPr>
        <p:spPr bwMode="auto">
          <a:xfrm>
            <a:off x="263176" y="3712633"/>
            <a:ext cx="1576919" cy="838200"/>
          </a:xfrm>
          <a:custGeom>
            <a:avLst/>
            <a:gdLst>
              <a:gd name="T0" fmla="*/ 572877 w 1586429"/>
              <a:gd name="T1" fmla="*/ 66102 h 837282"/>
              <a:gd name="T2" fmla="*/ 1586429 w 1586429"/>
              <a:gd name="T3" fmla="*/ 0 h 837282"/>
              <a:gd name="T4" fmla="*/ 0 w 1586429"/>
              <a:gd name="T5" fmla="*/ 837282 h 837282"/>
              <a:gd name="T6" fmla="*/ 572877 w 1586429"/>
              <a:gd name="T7" fmla="*/ 66102 h 837282"/>
              <a:gd name="T8" fmla="*/ 0 60000 65536"/>
              <a:gd name="T9" fmla="*/ 0 60000 65536"/>
              <a:gd name="T10" fmla="*/ 0 60000 65536"/>
              <a:gd name="T11" fmla="*/ 0 60000 65536"/>
              <a:gd name="T12" fmla="*/ 0 w 1586429"/>
              <a:gd name="T13" fmla="*/ 0 h 837282"/>
              <a:gd name="T14" fmla="*/ 1586429 w 1586429"/>
              <a:gd name="T15" fmla="*/ 837282 h 8372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6429" h="837282">
                <a:moveTo>
                  <a:pt x="572877" y="66102"/>
                </a:moveTo>
                <a:lnTo>
                  <a:pt x="1586429" y="0"/>
                </a:lnTo>
                <a:lnTo>
                  <a:pt x="0" y="837282"/>
                </a:lnTo>
                <a:lnTo>
                  <a:pt x="572877" y="66102"/>
                </a:lnTo>
                <a:close/>
              </a:path>
            </a:pathLst>
          </a:custGeom>
          <a:solidFill>
            <a:srgbClr val="BC2038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53" name="任意多边形 15"/>
          <p:cNvSpPr>
            <a:spLocks noChangeArrowheads="1"/>
          </p:cNvSpPr>
          <p:nvPr userDrawn="1"/>
        </p:nvSpPr>
        <p:spPr bwMode="auto">
          <a:xfrm>
            <a:off x="-425284" y="3714753"/>
            <a:ext cx="3429643" cy="1267883"/>
          </a:xfrm>
          <a:custGeom>
            <a:avLst/>
            <a:gdLst>
              <a:gd name="T0" fmla="*/ 220338 w 3448280"/>
              <a:gd name="T1" fmla="*/ 980501 h 1255923"/>
              <a:gd name="T2" fmla="*/ 2258458 w 3448280"/>
              <a:gd name="T3" fmla="*/ 0 h 1255923"/>
              <a:gd name="T4" fmla="*/ 3448280 w 3448280"/>
              <a:gd name="T5" fmla="*/ 771181 h 1255923"/>
              <a:gd name="T6" fmla="*/ 0 w 3448280"/>
              <a:gd name="T7" fmla="*/ 1255923 h 1255923"/>
              <a:gd name="T8" fmla="*/ 220338 w 3448280"/>
              <a:gd name="T9" fmla="*/ 980501 h 12559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8280"/>
              <a:gd name="T16" fmla="*/ 0 h 1255923"/>
              <a:gd name="T17" fmla="*/ 3448280 w 3448280"/>
              <a:gd name="T18" fmla="*/ 1255923 h 12559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8280" h="1255923">
                <a:moveTo>
                  <a:pt x="220338" y="980501"/>
                </a:moveTo>
                <a:lnTo>
                  <a:pt x="2258458" y="0"/>
                </a:lnTo>
                <a:lnTo>
                  <a:pt x="3448280" y="771181"/>
                </a:lnTo>
                <a:lnTo>
                  <a:pt x="0" y="1255923"/>
                </a:lnTo>
                <a:lnTo>
                  <a:pt x="220338" y="980501"/>
                </a:lnTo>
                <a:close/>
              </a:path>
            </a:pathLst>
          </a:custGeom>
          <a:solidFill>
            <a:srgbClr val="CE213F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54" name="任意多边形 17"/>
          <p:cNvSpPr>
            <a:spLocks noChangeArrowheads="1"/>
          </p:cNvSpPr>
          <p:nvPr userDrawn="1"/>
        </p:nvSpPr>
        <p:spPr bwMode="auto">
          <a:xfrm>
            <a:off x="1785353" y="3481922"/>
            <a:ext cx="1250588" cy="1045633"/>
          </a:xfrm>
          <a:custGeom>
            <a:avLst/>
            <a:gdLst>
              <a:gd name="T0" fmla="*/ 0 w 1255923"/>
              <a:gd name="T1" fmla="*/ 242371 h 1024569"/>
              <a:gd name="T2" fmla="*/ 705080 w 1255923"/>
              <a:gd name="T3" fmla="*/ 0 h 1024569"/>
              <a:gd name="T4" fmla="*/ 1255923 w 1255923"/>
              <a:gd name="T5" fmla="*/ 1024569 h 1024569"/>
              <a:gd name="T6" fmla="*/ 0 w 1255923"/>
              <a:gd name="T7" fmla="*/ 242371 h 1024569"/>
              <a:gd name="T8" fmla="*/ 0 60000 65536"/>
              <a:gd name="T9" fmla="*/ 0 60000 65536"/>
              <a:gd name="T10" fmla="*/ 0 60000 65536"/>
              <a:gd name="T11" fmla="*/ 0 60000 65536"/>
              <a:gd name="T12" fmla="*/ 0 w 1255923"/>
              <a:gd name="T13" fmla="*/ 0 h 1024569"/>
              <a:gd name="T14" fmla="*/ 1255923 w 1255923"/>
              <a:gd name="T15" fmla="*/ 1024569 h 10245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55923" h="1024569">
                <a:moveTo>
                  <a:pt x="0" y="242371"/>
                </a:moveTo>
                <a:lnTo>
                  <a:pt x="705080" y="0"/>
                </a:lnTo>
                <a:lnTo>
                  <a:pt x="1255923" y="1024569"/>
                </a:lnTo>
                <a:lnTo>
                  <a:pt x="0" y="242371"/>
                </a:lnTo>
                <a:close/>
              </a:path>
            </a:pathLst>
          </a:custGeom>
          <a:solidFill>
            <a:srgbClr val="D11F41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55" name="任意多边形 18"/>
          <p:cNvSpPr>
            <a:spLocks noChangeArrowheads="1"/>
          </p:cNvSpPr>
          <p:nvPr userDrawn="1"/>
        </p:nvSpPr>
        <p:spPr bwMode="auto">
          <a:xfrm>
            <a:off x="1610611" y="3513668"/>
            <a:ext cx="854779" cy="220133"/>
          </a:xfrm>
          <a:custGeom>
            <a:avLst/>
            <a:gdLst>
              <a:gd name="T0" fmla="*/ 0 w 859315"/>
              <a:gd name="T1" fmla="*/ 11017 h 253388"/>
              <a:gd name="T2" fmla="*/ 859315 w 859315"/>
              <a:gd name="T3" fmla="*/ 0 h 253388"/>
              <a:gd name="T4" fmla="*/ 220337 w 859315"/>
              <a:gd name="T5" fmla="*/ 253388 h 253388"/>
              <a:gd name="T6" fmla="*/ 0 w 859315"/>
              <a:gd name="T7" fmla="*/ 11017 h 253388"/>
              <a:gd name="T8" fmla="*/ 0 60000 65536"/>
              <a:gd name="T9" fmla="*/ 0 60000 65536"/>
              <a:gd name="T10" fmla="*/ 0 60000 65536"/>
              <a:gd name="T11" fmla="*/ 0 60000 65536"/>
              <a:gd name="T12" fmla="*/ 0 w 859315"/>
              <a:gd name="T13" fmla="*/ 0 h 253388"/>
              <a:gd name="T14" fmla="*/ 859315 w 859315"/>
              <a:gd name="T15" fmla="*/ 253388 h 2533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9315" h="253388">
                <a:moveTo>
                  <a:pt x="0" y="11017"/>
                </a:moveTo>
                <a:lnTo>
                  <a:pt x="859315" y="0"/>
                </a:lnTo>
                <a:lnTo>
                  <a:pt x="220337" y="253388"/>
                </a:lnTo>
                <a:lnTo>
                  <a:pt x="0" y="11017"/>
                </a:lnTo>
                <a:close/>
              </a:path>
            </a:pathLst>
          </a:custGeom>
          <a:solidFill>
            <a:srgbClr val="34110F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56" name="任意多边形 19"/>
          <p:cNvSpPr>
            <a:spLocks noChangeArrowheads="1"/>
          </p:cNvSpPr>
          <p:nvPr userDrawn="1"/>
        </p:nvSpPr>
        <p:spPr bwMode="auto">
          <a:xfrm>
            <a:off x="1621132" y="3227922"/>
            <a:ext cx="877939" cy="309033"/>
          </a:xfrm>
          <a:custGeom>
            <a:avLst/>
            <a:gdLst>
              <a:gd name="T0" fmla="*/ 0 w 881350"/>
              <a:gd name="T1" fmla="*/ 297456 h 308473"/>
              <a:gd name="T2" fmla="*/ 881350 w 881350"/>
              <a:gd name="T3" fmla="*/ 0 h 308473"/>
              <a:gd name="T4" fmla="*/ 837282 w 881350"/>
              <a:gd name="T5" fmla="*/ 308473 h 308473"/>
              <a:gd name="T6" fmla="*/ 0 w 881350"/>
              <a:gd name="T7" fmla="*/ 297456 h 308473"/>
              <a:gd name="T8" fmla="*/ 0 60000 65536"/>
              <a:gd name="T9" fmla="*/ 0 60000 65536"/>
              <a:gd name="T10" fmla="*/ 0 60000 65536"/>
              <a:gd name="T11" fmla="*/ 0 60000 65536"/>
              <a:gd name="T12" fmla="*/ 0 w 881350"/>
              <a:gd name="T13" fmla="*/ 0 h 308473"/>
              <a:gd name="T14" fmla="*/ 881350 w 881350"/>
              <a:gd name="T15" fmla="*/ 308473 h 308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1350" h="308473">
                <a:moveTo>
                  <a:pt x="0" y="297456"/>
                </a:moveTo>
                <a:lnTo>
                  <a:pt x="881350" y="0"/>
                </a:lnTo>
                <a:lnTo>
                  <a:pt x="837282" y="308473"/>
                </a:lnTo>
                <a:lnTo>
                  <a:pt x="0" y="297456"/>
                </a:lnTo>
                <a:close/>
              </a:path>
            </a:pathLst>
          </a:custGeom>
          <a:solidFill>
            <a:srgbClr val="A61E32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57" name="任意多边形 21"/>
          <p:cNvSpPr>
            <a:spLocks noChangeArrowheads="1"/>
          </p:cNvSpPr>
          <p:nvPr userDrawn="1"/>
        </p:nvSpPr>
        <p:spPr bwMode="auto">
          <a:xfrm>
            <a:off x="1172690" y="2918889"/>
            <a:ext cx="471602" cy="639233"/>
          </a:xfrm>
          <a:custGeom>
            <a:avLst/>
            <a:gdLst>
              <a:gd name="T0" fmla="*/ 0 w 473725"/>
              <a:gd name="T1" fmla="*/ 187287 h 638978"/>
              <a:gd name="T2" fmla="*/ 451691 w 473725"/>
              <a:gd name="T3" fmla="*/ 0 h 638978"/>
              <a:gd name="T4" fmla="*/ 473725 w 473725"/>
              <a:gd name="T5" fmla="*/ 638978 h 638978"/>
              <a:gd name="T6" fmla="*/ 0 w 473725"/>
              <a:gd name="T7" fmla="*/ 187287 h 638978"/>
              <a:gd name="T8" fmla="*/ 0 60000 65536"/>
              <a:gd name="T9" fmla="*/ 0 60000 65536"/>
              <a:gd name="T10" fmla="*/ 0 60000 65536"/>
              <a:gd name="T11" fmla="*/ 0 60000 65536"/>
              <a:gd name="T12" fmla="*/ 0 w 473725"/>
              <a:gd name="T13" fmla="*/ 0 h 638978"/>
              <a:gd name="T14" fmla="*/ 473725 w 473725"/>
              <a:gd name="T15" fmla="*/ 638978 h 6389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725" h="638978">
                <a:moveTo>
                  <a:pt x="0" y="187287"/>
                </a:moveTo>
                <a:lnTo>
                  <a:pt x="451691" y="0"/>
                </a:lnTo>
                <a:lnTo>
                  <a:pt x="473725" y="638978"/>
                </a:lnTo>
                <a:lnTo>
                  <a:pt x="0" y="187287"/>
                </a:lnTo>
                <a:close/>
              </a:path>
            </a:pathLst>
          </a:custGeom>
          <a:solidFill>
            <a:srgbClr val="BD2024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58" name="任意多边形 22"/>
          <p:cNvSpPr>
            <a:spLocks noChangeArrowheads="1"/>
          </p:cNvSpPr>
          <p:nvPr userDrawn="1"/>
        </p:nvSpPr>
        <p:spPr bwMode="auto">
          <a:xfrm>
            <a:off x="1139004" y="1752605"/>
            <a:ext cx="471602" cy="1375833"/>
          </a:xfrm>
          <a:custGeom>
            <a:avLst/>
            <a:gdLst>
              <a:gd name="T0" fmla="*/ 319489 w 473726"/>
              <a:gd name="T1" fmla="*/ 0 h 1377108"/>
              <a:gd name="T2" fmla="*/ 473726 w 473726"/>
              <a:gd name="T3" fmla="*/ 1244906 h 1377108"/>
              <a:gd name="T4" fmla="*/ 0 w 473726"/>
              <a:gd name="T5" fmla="*/ 1377108 h 1377108"/>
              <a:gd name="T6" fmla="*/ 319489 w 473726"/>
              <a:gd name="T7" fmla="*/ 0 h 1377108"/>
              <a:gd name="T8" fmla="*/ 0 60000 65536"/>
              <a:gd name="T9" fmla="*/ 0 60000 65536"/>
              <a:gd name="T10" fmla="*/ 0 60000 65536"/>
              <a:gd name="T11" fmla="*/ 0 60000 65536"/>
              <a:gd name="T12" fmla="*/ 0 w 473726"/>
              <a:gd name="T13" fmla="*/ 0 h 1377108"/>
              <a:gd name="T14" fmla="*/ 473726 w 473726"/>
              <a:gd name="T15" fmla="*/ 1377108 h 1377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726" h="1377108">
                <a:moveTo>
                  <a:pt x="319489" y="0"/>
                </a:moveTo>
                <a:lnTo>
                  <a:pt x="473726" y="1244906"/>
                </a:lnTo>
                <a:lnTo>
                  <a:pt x="0" y="1377108"/>
                </a:lnTo>
                <a:lnTo>
                  <a:pt x="319489" y="0"/>
                </a:lnTo>
                <a:close/>
              </a:path>
            </a:pathLst>
          </a:custGeom>
          <a:solidFill>
            <a:srgbClr val="F17226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59" name="任意多边形 24"/>
          <p:cNvSpPr>
            <a:spLocks noChangeArrowheads="1"/>
          </p:cNvSpPr>
          <p:nvPr userDrawn="1"/>
        </p:nvSpPr>
        <p:spPr bwMode="auto">
          <a:xfrm>
            <a:off x="1446389" y="1773772"/>
            <a:ext cx="461075" cy="1310217"/>
          </a:xfrm>
          <a:custGeom>
            <a:avLst/>
            <a:gdLst>
              <a:gd name="T0" fmla="*/ 0 w 451692"/>
              <a:gd name="T1" fmla="*/ 0 h 1233889"/>
              <a:gd name="T2" fmla="*/ 451692 w 451692"/>
              <a:gd name="T3" fmla="*/ 352539 h 1233889"/>
              <a:gd name="T4" fmla="*/ 165253 w 451692"/>
              <a:gd name="T5" fmla="*/ 1233889 h 1233889"/>
              <a:gd name="T6" fmla="*/ 0 w 451692"/>
              <a:gd name="T7" fmla="*/ 0 h 1233889"/>
              <a:gd name="T8" fmla="*/ 0 60000 65536"/>
              <a:gd name="T9" fmla="*/ 0 60000 65536"/>
              <a:gd name="T10" fmla="*/ 0 60000 65536"/>
              <a:gd name="T11" fmla="*/ 0 60000 65536"/>
              <a:gd name="T12" fmla="*/ 0 w 451692"/>
              <a:gd name="T13" fmla="*/ 0 h 1233889"/>
              <a:gd name="T14" fmla="*/ 451692 w 451692"/>
              <a:gd name="T15" fmla="*/ 1233889 h 12338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1692" h="1233889">
                <a:moveTo>
                  <a:pt x="0" y="0"/>
                </a:moveTo>
                <a:lnTo>
                  <a:pt x="451692" y="352539"/>
                </a:lnTo>
                <a:lnTo>
                  <a:pt x="165253" y="1233889"/>
                </a:lnTo>
                <a:lnTo>
                  <a:pt x="0" y="0"/>
                </a:lnTo>
                <a:close/>
              </a:path>
            </a:pathLst>
          </a:custGeom>
          <a:solidFill>
            <a:srgbClr val="E92549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60" name="任意多边形 25"/>
          <p:cNvSpPr>
            <a:spLocks noChangeArrowheads="1"/>
          </p:cNvSpPr>
          <p:nvPr userDrawn="1"/>
        </p:nvSpPr>
        <p:spPr bwMode="auto">
          <a:xfrm>
            <a:off x="1633766" y="2125136"/>
            <a:ext cx="842147" cy="804333"/>
          </a:xfrm>
          <a:custGeom>
            <a:avLst/>
            <a:gdLst>
              <a:gd name="T0" fmla="*/ 275422 w 848299"/>
              <a:gd name="T1" fmla="*/ 0 h 804232"/>
              <a:gd name="T2" fmla="*/ 848299 w 848299"/>
              <a:gd name="T3" fmla="*/ 407625 h 804232"/>
              <a:gd name="T4" fmla="*/ 0 w 848299"/>
              <a:gd name="T5" fmla="*/ 804232 h 804232"/>
              <a:gd name="T6" fmla="*/ 275422 w 848299"/>
              <a:gd name="T7" fmla="*/ 0 h 804232"/>
              <a:gd name="T8" fmla="*/ 0 60000 65536"/>
              <a:gd name="T9" fmla="*/ 0 60000 65536"/>
              <a:gd name="T10" fmla="*/ 0 60000 65536"/>
              <a:gd name="T11" fmla="*/ 0 60000 65536"/>
              <a:gd name="T12" fmla="*/ 0 w 848299"/>
              <a:gd name="T13" fmla="*/ 0 h 804232"/>
              <a:gd name="T14" fmla="*/ 848299 w 848299"/>
              <a:gd name="T15" fmla="*/ 804232 h 8042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8299" h="804232">
                <a:moveTo>
                  <a:pt x="275422" y="0"/>
                </a:moveTo>
                <a:lnTo>
                  <a:pt x="848299" y="407625"/>
                </a:lnTo>
                <a:lnTo>
                  <a:pt x="0" y="804232"/>
                </a:lnTo>
                <a:lnTo>
                  <a:pt x="275422" y="0"/>
                </a:lnTo>
                <a:close/>
              </a:path>
            </a:pathLst>
          </a:custGeom>
          <a:solidFill>
            <a:srgbClr val="C9203D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61" name="任意多边形 27"/>
          <p:cNvSpPr>
            <a:spLocks noChangeArrowheads="1"/>
          </p:cNvSpPr>
          <p:nvPr userDrawn="1"/>
        </p:nvSpPr>
        <p:spPr bwMode="auto">
          <a:xfrm>
            <a:off x="1621134" y="2942167"/>
            <a:ext cx="296857" cy="584200"/>
          </a:xfrm>
          <a:custGeom>
            <a:avLst/>
            <a:gdLst>
              <a:gd name="T0" fmla="*/ 0 w 297456"/>
              <a:gd name="T1" fmla="*/ 0 h 583894"/>
              <a:gd name="T2" fmla="*/ 297456 w 297456"/>
              <a:gd name="T3" fmla="*/ 242371 h 583894"/>
              <a:gd name="T4" fmla="*/ 0 w 297456"/>
              <a:gd name="T5" fmla="*/ 583894 h 583894"/>
              <a:gd name="T6" fmla="*/ 0 w 297456"/>
              <a:gd name="T7" fmla="*/ 0 h 583894"/>
              <a:gd name="T8" fmla="*/ 0 60000 65536"/>
              <a:gd name="T9" fmla="*/ 0 60000 65536"/>
              <a:gd name="T10" fmla="*/ 0 60000 65536"/>
              <a:gd name="T11" fmla="*/ 0 60000 65536"/>
              <a:gd name="T12" fmla="*/ 0 w 297456"/>
              <a:gd name="T13" fmla="*/ 0 h 583894"/>
              <a:gd name="T14" fmla="*/ 297456 w 297456"/>
              <a:gd name="T15" fmla="*/ 583894 h 5838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456" h="583894">
                <a:moveTo>
                  <a:pt x="0" y="0"/>
                </a:moveTo>
                <a:lnTo>
                  <a:pt x="297456" y="242371"/>
                </a:lnTo>
                <a:lnTo>
                  <a:pt x="0" y="583894"/>
                </a:lnTo>
                <a:lnTo>
                  <a:pt x="0" y="0"/>
                </a:lnTo>
                <a:close/>
              </a:path>
            </a:pathLst>
          </a:custGeom>
          <a:solidFill>
            <a:srgbClr val="5F0B1B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62" name="任意多边形 32"/>
          <p:cNvSpPr>
            <a:spLocks noChangeArrowheads="1"/>
          </p:cNvSpPr>
          <p:nvPr userDrawn="1"/>
        </p:nvSpPr>
        <p:spPr bwMode="auto">
          <a:xfrm>
            <a:off x="1884304" y="2125135"/>
            <a:ext cx="1193742" cy="982133"/>
          </a:xfrm>
          <a:custGeom>
            <a:avLst/>
            <a:gdLst>
              <a:gd name="T0" fmla="*/ 0 w 1134738"/>
              <a:gd name="T1" fmla="*/ 0 h 881350"/>
              <a:gd name="T2" fmla="*/ 1134738 w 1134738"/>
              <a:gd name="T3" fmla="*/ 881350 h 881350"/>
              <a:gd name="T4" fmla="*/ 627962 w 1134738"/>
              <a:gd name="T5" fmla="*/ 165253 h 881350"/>
              <a:gd name="T6" fmla="*/ 0 w 1134738"/>
              <a:gd name="T7" fmla="*/ 0 h 881350"/>
              <a:gd name="T8" fmla="*/ 0 60000 65536"/>
              <a:gd name="T9" fmla="*/ 0 60000 65536"/>
              <a:gd name="T10" fmla="*/ 0 60000 65536"/>
              <a:gd name="T11" fmla="*/ 0 60000 65536"/>
              <a:gd name="T12" fmla="*/ 0 w 1134738"/>
              <a:gd name="T13" fmla="*/ 0 h 881350"/>
              <a:gd name="T14" fmla="*/ 1134738 w 1134738"/>
              <a:gd name="T15" fmla="*/ 881350 h 881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38" h="881350">
                <a:moveTo>
                  <a:pt x="0" y="0"/>
                </a:moveTo>
                <a:lnTo>
                  <a:pt x="1134738" y="881350"/>
                </a:lnTo>
                <a:lnTo>
                  <a:pt x="627962" y="165253"/>
                </a:lnTo>
                <a:lnTo>
                  <a:pt x="0" y="0"/>
                </a:lnTo>
                <a:close/>
              </a:path>
            </a:pathLst>
          </a:custGeom>
          <a:solidFill>
            <a:srgbClr val="EA2E3B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63" name="任意多边形 33"/>
          <p:cNvSpPr>
            <a:spLocks noChangeArrowheads="1"/>
          </p:cNvSpPr>
          <p:nvPr userDrawn="1"/>
        </p:nvSpPr>
        <p:spPr bwMode="auto">
          <a:xfrm>
            <a:off x="2475911" y="2599267"/>
            <a:ext cx="515816" cy="596900"/>
          </a:xfrm>
          <a:custGeom>
            <a:avLst/>
            <a:gdLst>
              <a:gd name="T0" fmla="*/ 517793 w 517793"/>
              <a:gd name="T1" fmla="*/ 418641 h 594911"/>
              <a:gd name="T2" fmla="*/ 0 w 517793"/>
              <a:gd name="T3" fmla="*/ 594911 h 594911"/>
              <a:gd name="T4" fmla="*/ 11017 w 517793"/>
              <a:gd name="T5" fmla="*/ 0 h 594911"/>
              <a:gd name="T6" fmla="*/ 517793 w 517793"/>
              <a:gd name="T7" fmla="*/ 418641 h 594911"/>
              <a:gd name="T8" fmla="*/ 0 60000 65536"/>
              <a:gd name="T9" fmla="*/ 0 60000 65536"/>
              <a:gd name="T10" fmla="*/ 0 60000 65536"/>
              <a:gd name="T11" fmla="*/ 0 60000 65536"/>
              <a:gd name="T12" fmla="*/ 0 w 517793"/>
              <a:gd name="T13" fmla="*/ 0 h 594911"/>
              <a:gd name="T14" fmla="*/ 517793 w 517793"/>
              <a:gd name="T15" fmla="*/ 594911 h 5949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7793" h="594911">
                <a:moveTo>
                  <a:pt x="517793" y="418641"/>
                </a:moveTo>
                <a:lnTo>
                  <a:pt x="0" y="594911"/>
                </a:lnTo>
                <a:lnTo>
                  <a:pt x="11017" y="0"/>
                </a:lnTo>
                <a:lnTo>
                  <a:pt x="517793" y="418641"/>
                </a:lnTo>
                <a:close/>
              </a:path>
            </a:pathLst>
          </a:custGeom>
          <a:solidFill>
            <a:srgbClr val="C41F41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64" name="任意多边形 37"/>
          <p:cNvSpPr>
            <a:spLocks noChangeArrowheads="1"/>
          </p:cNvSpPr>
          <p:nvPr userDrawn="1"/>
        </p:nvSpPr>
        <p:spPr bwMode="auto">
          <a:xfrm>
            <a:off x="1928516" y="1697571"/>
            <a:ext cx="1237956" cy="615951"/>
          </a:xfrm>
          <a:custGeom>
            <a:avLst/>
            <a:gdLst>
              <a:gd name="T0" fmla="*/ 0 w 1244906"/>
              <a:gd name="T1" fmla="*/ 418641 h 572878"/>
              <a:gd name="T2" fmla="*/ 1244906 w 1244906"/>
              <a:gd name="T3" fmla="*/ 0 h 572878"/>
              <a:gd name="T4" fmla="*/ 561861 w 1244906"/>
              <a:gd name="T5" fmla="*/ 572878 h 572878"/>
              <a:gd name="T6" fmla="*/ 0 w 1244906"/>
              <a:gd name="T7" fmla="*/ 418641 h 572878"/>
              <a:gd name="T8" fmla="*/ 0 60000 65536"/>
              <a:gd name="T9" fmla="*/ 0 60000 65536"/>
              <a:gd name="T10" fmla="*/ 0 60000 65536"/>
              <a:gd name="T11" fmla="*/ 0 60000 65536"/>
              <a:gd name="T12" fmla="*/ 0 w 1244906"/>
              <a:gd name="T13" fmla="*/ 0 h 572878"/>
              <a:gd name="T14" fmla="*/ 1244906 w 1244906"/>
              <a:gd name="T15" fmla="*/ 572878 h 5728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4906" h="572878">
                <a:moveTo>
                  <a:pt x="0" y="418641"/>
                </a:moveTo>
                <a:lnTo>
                  <a:pt x="1244906" y="0"/>
                </a:lnTo>
                <a:lnTo>
                  <a:pt x="561861" y="572878"/>
                </a:lnTo>
                <a:lnTo>
                  <a:pt x="0" y="418641"/>
                </a:lnTo>
                <a:close/>
              </a:path>
            </a:pathLst>
          </a:custGeom>
          <a:solidFill>
            <a:srgbClr val="F26F27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65" name="任意多边形 41"/>
          <p:cNvSpPr>
            <a:spLocks noChangeArrowheads="1"/>
          </p:cNvSpPr>
          <p:nvPr userDrawn="1"/>
        </p:nvSpPr>
        <p:spPr bwMode="auto">
          <a:xfrm>
            <a:off x="3002256" y="2114556"/>
            <a:ext cx="1193744" cy="893233"/>
          </a:xfrm>
          <a:custGeom>
            <a:avLst/>
            <a:gdLst>
              <a:gd name="T0" fmla="*/ 176269 w 1200838"/>
              <a:gd name="T1" fmla="*/ 0 h 892366"/>
              <a:gd name="T2" fmla="*/ 0 w 1200838"/>
              <a:gd name="T3" fmla="*/ 892366 h 892366"/>
              <a:gd name="T4" fmla="*/ 1200838 w 1200838"/>
              <a:gd name="T5" fmla="*/ 154236 h 892366"/>
              <a:gd name="T6" fmla="*/ 176269 w 1200838"/>
              <a:gd name="T7" fmla="*/ 0 h 892366"/>
              <a:gd name="T8" fmla="*/ 0 60000 65536"/>
              <a:gd name="T9" fmla="*/ 0 60000 65536"/>
              <a:gd name="T10" fmla="*/ 0 60000 65536"/>
              <a:gd name="T11" fmla="*/ 0 60000 65536"/>
              <a:gd name="T12" fmla="*/ 0 w 1200838"/>
              <a:gd name="T13" fmla="*/ 0 h 892366"/>
              <a:gd name="T14" fmla="*/ 1200838 w 1200838"/>
              <a:gd name="T15" fmla="*/ 892366 h 8923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838" h="892366">
                <a:moveTo>
                  <a:pt x="176269" y="0"/>
                </a:moveTo>
                <a:lnTo>
                  <a:pt x="0" y="892366"/>
                </a:lnTo>
                <a:lnTo>
                  <a:pt x="1200838" y="154236"/>
                </a:lnTo>
                <a:lnTo>
                  <a:pt x="176269" y="0"/>
                </a:lnTo>
                <a:close/>
              </a:path>
            </a:pathLst>
          </a:custGeom>
          <a:solidFill>
            <a:srgbClr val="F8A11E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66" name="任意多边形 42"/>
          <p:cNvSpPr>
            <a:spLocks noChangeArrowheads="1"/>
          </p:cNvSpPr>
          <p:nvPr userDrawn="1"/>
        </p:nvSpPr>
        <p:spPr bwMode="auto">
          <a:xfrm>
            <a:off x="2509598" y="2192868"/>
            <a:ext cx="656874" cy="804333"/>
          </a:xfrm>
          <a:custGeom>
            <a:avLst/>
            <a:gdLst>
              <a:gd name="T0" fmla="*/ 0 w 661012"/>
              <a:gd name="T1" fmla="*/ 110168 h 804231"/>
              <a:gd name="T2" fmla="*/ 661012 w 661012"/>
              <a:gd name="T3" fmla="*/ 0 h 804231"/>
              <a:gd name="T4" fmla="*/ 495759 w 661012"/>
              <a:gd name="T5" fmla="*/ 804231 h 804231"/>
              <a:gd name="T6" fmla="*/ 0 w 661012"/>
              <a:gd name="T7" fmla="*/ 110168 h 804231"/>
              <a:gd name="T8" fmla="*/ 0 60000 65536"/>
              <a:gd name="T9" fmla="*/ 0 60000 65536"/>
              <a:gd name="T10" fmla="*/ 0 60000 65536"/>
              <a:gd name="T11" fmla="*/ 0 60000 65536"/>
              <a:gd name="T12" fmla="*/ 0 w 661012"/>
              <a:gd name="T13" fmla="*/ 0 h 804231"/>
              <a:gd name="T14" fmla="*/ 661012 w 661012"/>
              <a:gd name="T15" fmla="*/ 804231 h 8042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1012" h="804231">
                <a:moveTo>
                  <a:pt x="0" y="110168"/>
                </a:moveTo>
                <a:lnTo>
                  <a:pt x="661012" y="0"/>
                </a:lnTo>
                <a:lnTo>
                  <a:pt x="495759" y="804231"/>
                </a:lnTo>
                <a:lnTo>
                  <a:pt x="0" y="110168"/>
                </a:lnTo>
                <a:close/>
              </a:path>
            </a:pathLst>
          </a:custGeom>
          <a:solidFill>
            <a:srgbClr val="F2592F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67" name="任意多边形 43"/>
          <p:cNvSpPr>
            <a:spLocks noChangeArrowheads="1"/>
          </p:cNvSpPr>
          <p:nvPr userDrawn="1"/>
        </p:nvSpPr>
        <p:spPr bwMode="auto">
          <a:xfrm>
            <a:off x="3023307" y="2235200"/>
            <a:ext cx="1195848" cy="762000"/>
          </a:xfrm>
          <a:custGeom>
            <a:avLst/>
            <a:gdLst>
              <a:gd name="T0" fmla="*/ 1134737 w 1134737"/>
              <a:gd name="T1" fmla="*/ 0 h 672029"/>
              <a:gd name="T2" fmla="*/ 1046602 w 1134737"/>
              <a:gd name="T3" fmla="*/ 374573 h 672029"/>
              <a:gd name="T4" fmla="*/ 0 w 1134737"/>
              <a:gd name="T5" fmla="*/ 672029 h 672029"/>
              <a:gd name="T6" fmla="*/ 1134737 w 1134737"/>
              <a:gd name="T7" fmla="*/ 0 h 672029"/>
              <a:gd name="T8" fmla="*/ 0 60000 65536"/>
              <a:gd name="T9" fmla="*/ 0 60000 65536"/>
              <a:gd name="T10" fmla="*/ 0 60000 65536"/>
              <a:gd name="T11" fmla="*/ 0 60000 65536"/>
              <a:gd name="T12" fmla="*/ 0 w 1134737"/>
              <a:gd name="T13" fmla="*/ 0 h 672029"/>
              <a:gd name="T14" fmla="*/ 1134737 w 1134737"/>
              <a:gd name="T15" fmla="*/ 672029 h 6720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37" h="672029">
                <a:moveTo>
                  <a:pt x="1134737" y="0"/>
                </a:moveTo>
                <a:lnTo>
                  <a:pt x="1046602" y="374573"/>
                </a:lnTo>
                <a:lnTo>
                  <a:pt x="0" y="672029"/>
                </a:lnTo>
                <a:lnTo>
                  <a:pt x="1134737" y="0"/>
                </a:lnTo>
                <a:close/>
              </a:path>
            </a:pathLst>
          </a:custGeom>
          <a:solidFill>
            <a:srgbClr val="270C0D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68" name="任意多边形 45"/>
          <p:cNvSpPr>
            <a:spLocks noChangeArrowheads="1"/>
          </p:cNvSpPr>
          <p:nvPr userDrawn="1"/>
        </p:nvSpPr>
        <p:spPr bwMode="auto">
          <a:xfrm>
            <a:off x="4208629" y="1968505"/>
            <a:ext cx="1303221" cy="309033"/>
          </a:xfrm>
          <a:custGeom>
            <a:avLst/>
            <a:gdLst>
              <a:gd name="T0" fmla="*/ 0 w 1311007"/>
              <a:gd name="T1" fmla="*/ 264405 h 264405"/>
              <a:gd name="T2" fmla="*/ 462709 w 1311007"/>
              <a:gd name="T3" fmla="*/ 0 h 264405"/>
              <a:gd name="T4" fmla="*/ 1311007 w 1311007"/>
              <a:gd name="T5" fmla="*/ 220337 h 264405"/>
              <a:gd name="T6" fmla="*/ 0 w 1311007"/>
              <a:gd name="T7" fmla="*/ 264405 h 264405"/>
              <a:gd name="T8" fmla="*/ 0 60000 65536"/>
              <a:gd name="T9" fmla="*/ 0 60000 65536"/>
              <a:gd name="T10" fmla="*/ 0 60000 65536"/>
              <a:gd name="T11" fmla="*/ 0 60000 65536"/>
              <a:gd name="T12" fmla="*/ 0 w 1311007"/>
              <a:gd name="T13" fmla="*/ 0 h 264405"/>
              <a:gd name="T14" fmla="*/ 1311007 w 1311007"/>
              <a:gd name="T15" fmla="*/ 264405 h 2644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1007" h="264405">
                <a:moveTo>
                  <a:pt x="0" y="264405"/>
                </a:moveTo>
                <a:lnTo>
                  <a:pt x="462709" y="0"/>
                </a:lnTo>
                <a:lnTo>
                  <a:pt x="1311007" y="220337"/>
                </a:lnTo>
                <a:lnTo>
                  <a:pt x="0" y="264405"/>
                </a:lnTo>
                <a:close/>
              </a:path>
            </a:pathLst>
          </a:custGeom>
          <a:solidFill>
            <a:srgbClr val="EC2546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69" name="任意多边形 49"/>
          <p:cNvSpPr>
            <a:spLocks noChangeArrowheads="1"/>
          </p:cNvSpPr>
          <p:nvPr userDrawn="1"/>
        </p:nvSpPr>
        <p:spPr bwMode="auto">
          <a:xfrm>
            <a:off x="3002253" y="2753789"/>
            <a:ext cx="1271642" cy="298449"/>
          </a:xfrm>
          <a:custGeom>
            <a:avLst/>
            <a:gdLst>
              <a:gd name="T0" fmla="*/ 0 w 1277956"/>
              <a:gd name="T1" fmla="*/ 220337 h 286438"/>
              <a:gd name="T2" fmla="*/ 572877 w 1277956"/>
              <a:gd name="T3" fmla="*/ 286438 h 286438"/>
              <a:gd name="T4" fmla="*/ 1277956 w 1277956"/>
              <a:gd name="T5" fmla="*/ 0 h 286438"/>
              <a:gd name="T6" fmla="*/ 0 w 1277956"/>
              <a:gd name="T7" fmla="*/ 220337 h 286438"/>
              <a:gd name="T8" fmla="*/ 0 60000 65536"/>
              <a:gd name="T9" fmla="*/ 0 60000 65536"/>
              <a:gd name="T10" fmla="*/ 0 60000 65536"/>
              <a:gd name="T11" fmla="*/ 0 60000 65536"/>
              <a:gd name="T12" fmla="*/ 0 w 1277956"/>
              <a:gd name="T13" fmla="*/ 0 h 286438"/>
              <a:gd name="T14" fmla="*/ 1277956 w 1277956"/>
              <a:gd name="T15" fmla="*/ 286438 h 286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7956" h="286438">
                <a:moveTo>
                  <a:pt x="0" y="220337"/>
                </a:moveTo>
                <a:lnTo>
                  <a:pt x="572877" y="286438"/>
                </a:lnTo>
                <a:lnTo>
                  <a:pt x="1277956" y="0"/>
                </a:lnTo>
                <a:lnTo>
                  <a:pt x="0" y="220337"/>
                </a:lnTo>
                <a:close/>
              </a:path>
            </a:pathLst>
          </a:custGeom>
          <a:solidFill>
            <a:srgbClr val="F3AD19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70" name="任意多边形 51"/>
          <p:cNvSpPr>
            <a:spLocks noChangeArrowheads="1"/>
          </p:cNvSpPr>
          <p:nvPr userDrawn="1"/>
        </p:nvSpPr>
        <p:spPr bwMode="auto">
          <a:xfrm>
            <a:off x="2991727" y="3039533"/>
            <a:ext cx="1018998" cy="1456267"/>
          </a:xfrm>
          <a:custGeom>
            <a:avLst/>
            <a:gdLst>
              <a:gd name="T0" fmla="*/ 561860 w 1002534"/>
              <a:gd name="T1" fmla="*/ 0 h 1454227"/>
              <a:gd name="T2" fmla="*/ 1002534 w 1002534"/>
              <a:gd name="T3" fmla="*/ 66101 h 1454227"/>
              <a:gd name="T4" fmla="*/ 0 w 1002534"/>
              <a:gd name="T5" fmla="*/ 1454227 h 1454227"/>
              <a:gd name="T6" fmla="*/ 561860 w 1002534"/>
              <a:gd name="T7" fmla="*/ 0 h 1454227"/>
              <a:gd name="T8" fmla="*/ 0 60000 65536"/>
              <a:gd name="T9" fmla="*/ 0 60000 65536"/>
              <a:gd name="T10" fmla="*/ 0 60000 65536"/>
              <a:gd name="T11" fmla="*/ 0 60000 65536"/>
              <a:gd name="T12" fmla="*/ 0 w 1002534"/>
              <a:gd name="T13" fmla="*/ 0 h 1454227"/>
              <a:gd name="T14" fmla="*/ 1002534 w 1002534"/>
              <a:gd name="T15" fmla="*/ 1454227 h 1454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2534" h="1454227">
                <a:moveTo>
                  <a:pt x="561860" y="0"/>
                </a:moveTo>
                <a:lnTo>
                  <a:pt x="1002534" y="66101"/>
                </a:lnTo>
                <a:lnTo>
                  <a:pt x="0" y="1454227"/>
                </a:lnTo>
                <a:lnTo>
                  <a:pt x="561860" y="0"/>
                </a:lnTo>
                <a:close/>
              </a:path>
            </a:pathLst>
          </a:custGeom>
          <a:solidFill>
            <a:srgbClr val="F15954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71" name="任意多边形 52"/>
          <p:cNvSpPr>
            <a:spLocks noChangeArrowheads="1"/>
          </p:cNvSpPr>
          <p:nvPr userDrawn="1"/>
        </p:nvSpPr>
        <p:spPr bwMode="auto">
          <a:xfrm>
            <a:off x="2981199" y="3107267"/>
            <a:ext cx="1795879" cy="1409700"/>
          </a:xfrm>
          <a:custGeom>
            <a:avLst/>
            <a:gdLst>
              <a:gd name="T0" fmla="*/ 1013552 w 1817783"/>
              <a:gd name="T1" fmla="*/ 0 h 1443209"/>
              <a:gd name="T2" fmla="*/ 1817783 w 1817783"/>
              <a:gd name="T3" fmla="*/ 132202 h 1443209"/>
              <a:gd name="T4" fmla="*/ 0 w 1817783"/>
              <a:gd name="T5" fmla="*/ 1443209 h 1443209"/>
              <a:gd name="T6" fmla="*/ 1013552 w 1817783"/>
              <a:gd name="T7" fmla="*/ 0 h 1443209"/>
              <a:gd name="T8" fmla="*/ 0 60000 65536"/>
              <a:gd name="T9" fmla="*/ 0 60000 65536"/>
              <a:gd name="T10" fmla="*/ 0 60000 65536"/>
              <a:gd name="T11" fmla="*/ 0 60000 65536"/>
              <a:gd name="T12" fmla="*/ 0 w 1817783"/>
              <a:gd name="T13" fmla="*/ 0 h 1443209"/>
              <a:gd name="T14" fmla="*/ 1817783 w 1817783"/>
              <a:gd name="T15" fmla="*/ 1443209 h 14432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7783" h="1443209">
                <a:moveTo>
                  <a:pt x="1013552" y="0"/>
                </a:moveTo>
                <a:lnTo>
                  <a:pt x="1817783" y="132202"/>
                </a:lnTo>
                <a:lnTo>
                  <a:pt x="0" y="1443209"/>
                </a:lnTo>
                <a:lnTo>
                  <a:pt x="1013552" y="0"/>
                </a:lnTo>
                <a:close/>
              </a:path>
            </a:pathLst>
          </a:custGeom>
          <a:solidFill>
            <a:srgbClr val="128B9E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72" name="任意多边形 57"/>
          <p:cNvSpPr>
            <a:spLocks noChangeArrowheads="1"/>
          </p:cNvSpPr>
          <p:nvPr userDrawn="1"/>
        </p:nvSpPr>
        <p:spPr bwMode="auto">
          <a:xfrm>
            <a:off x="4120208" y="3217333"/>
            <a:ext cx="1357961" cy="474133"/>
          </a:xfrm>
          <a:custGeom>
            <a:avLst/>
            <a:gdLst>
              <a:gd name="T0" fmla="*/ 638978 w 1366092"/>
              <a:gd name="T1" fmla="*/ 0 h 473726"/>
              <a:gd name="T2" fmla="*/ 0 w 1366092"/>
              <a:gd name="T3" fmla="*/ 473726 h 473726"/>
              <a:gd name="T4" fmla="*/ 1366092 w 1366092"/>
              <a:gd name="T5" fmla="*/ 121186 h 473726"/>
              <a:gd name="T6" fmla="*/ 638978 w 1366092"/>
              <a:gd name="T7" fmla="*/ 0 h 473726"/>
              <a:gd name="T8" fmla="*/ 0 60000 65536"/>
              <a:gd name="T9" fmla="*/ 0 60000 65536"/>
              <a:gd name="T10" fmla="*/ 0 60000 65536"/>
              <a:gd name="T11" fmla="*/ 0 60000 65536"/>
              <a:gd name="T12" fmla="*/ 0 w 1366092"/>
              <a:gd name="T13" fmla="*/ 0 h 473726"/>
              <a:gd name="T14" fmla="*/ 1366092 w 1366092"/>
              <a:gd name="T15" fmla="*/ 473726 h 4737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6092" h="473726">
                <a:moveTo>
                  <a:pt x="638978" y="0"/>
                </a:moveTo>
                <a:lnTo>
                  <a:pt x="0" y="473726"/>
                </a:lnTo>
                <a:lnTo>
                  <a:pt x="1366092" y="121186"/>
                </a:lnTo>
                <a:lnTo>
                  <a:pt x="638978" y="0"/>
                </a:lnTo>
                <a:close/>
              </a:path>
            </a:pathLst>
          </a:custGeom>
          <a:solidFill>
            <a:srgbClr val="156884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73" name="任意多边形 59"/>
          <p:cNvSpPr>
            <a:spLocks noChangeArrowheads="1"/>
          </p:cNvSpPr>
          <p:nvPr userDrawn="1"/>
        </p:nvSpPr>
        <p:spPr bwMode="auto">
          <a:xfrm>
            <a:off x="4120204" y="3678767"/>
            <a:ext cx="1227428" cy="353484"/>
          </a:xfrm>
          <a:custGeom>
            <a:avLst/>
            <a:gdLst>
              <a:gd name="T0" fmla="*/ 0 w 1233889"/>
              <a:gd name="T1" fmla="*/ 0 h 352540"/>
              <a:gd name="T2" fmla="*/ 947451 w 1233889"/>
              <a:gd name="T3" fmla="*/ 352540 h 352540"/>
              <a:gd name="T4" fmla="*/ 1233889 w 1233889"/>
              <a:gd name="T5" fmla="*/ 44068 h 352540"/>
              <a:gd name="T6" fmla="*/ 0 w 1233889"/>
              <a:gd name="T7" fmla="*/ 0 h 352540"/>
              <a:gd name="T8" fmla="*/ 0 60000 65536"/>
              <a:gd name="T9" fmla="*/ 0 60000 65536"/>
              <a:gd name="T10" fmla="*/ 0 60000 65536"/>
              <a:gd name="T11" fmla="*/ 0 60000 65536"/>
              <a:gd name="T12" fmla="*/ 0 w 1233889"/>
              <a:gd name="T13" fmla="*/ 0 h 352540"/>
              <a:gd name="T14" fmla="*/ 1233889 w 1233889"/>
              <a:gd name="T15" fmla="*/ 352540 h 3525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3889" h="352540">
                <a:moveTo>
                  <a:pt x="0" y="0"/>
                </a:moveTo>
                <a:lnTo>
                  <a:pt x="947451" y="352540"/>
                </a:lnTo>
                <a:lnTo>
                  <a:pt x="1233889" y="44068"/>
                </a:lnTo>
                <a:lnTo>
                  <a:pt x="0" y="0"/>
                </a:lnTo>
                <a:close/>
              </a:path>
            </a:pathLst>
          </a:custGeom>
          <a:solidFill>
            <a:srgbClr val="155D6C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74" name="任意多边形 60"/>
          <p:cNvSpPr>
            <a:spLocks noChangeArrowheads="1"/>
          </p:cNvSpPr>
          <p:nvPr userDrawn="1"/>
        </p:nvSpPr>
        <p:spPr bwMode="auto">
          <a:xfrm>
            <a:off x="5149732" y="3327403"/>
            <a:ext cx="383177" cy="825500"/>
          </a:xfrm>
          <a:custGeom>
            <a:avLst/>
            <a:gdLst>
              <a:gd name="T0" fmla="*/ 0 w 385590"/>
              <a:gd name="T1" fmla="*/ 99152 h 826265"/>
              <a:gd name="T2" fmla="*/ 363556 w 385590"/>
              <a:gd name="T3" fmla="*/ 826265 h 826265"/>
              <a:gd name="T4" fmla="*/ 385590 w 385590"/>
              <a:gd name="T5" fmla="*/ 0 h 826265"/>
              <a:gd name="T6" fmla="*/ 0 w 385590"/>
              <a:gd name="T7" fmla="*/ 99152 h 826265"/>
              <a:gd name="T8" fmla="*/ 0 60000 65536"/>
              <a:gd name="T9" fmla="*/ 0 60000 65536"/>
              <a:gd name="T10" fmla="*/ 0 60000 65536"/>
              <a:gd name="T11" fmla="*/ 0 60000 65536"/>
              <a:gd name="T12" fmla="*/ 0 w 385590"/>
              <a:gd name="T13" fmla="*/ 0 h 826265"/>
              <a:gd name="T14" fmla="*/ 385590 w 385590"/>
              <a:gd name="T15" fmla="*/ 826265 h 8262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5590" h="826265">
                <a:moveTo>
                  <a:pt x="0" y="99152"/>
                </a:moveTo>
                <a:lnTo>
                  <a:pt x="363556" y="826265"/>
                </a:lnTo>
                <a:lnTo>
                  <a:pt x="385590" y="0"/>
                </a:lnTo>
                <a:lnTo>
                  <a:pt x="0" y="99152"/>
                </a:lnTo>
                <a:close/>
              </a:path>
            </a:pathLst>
          </a:custGeom>
          <a:solidFill>
            <a:srgbClr val="0FB4CA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75" name="任意多边形 62"/>
          <p:cNvSpPr>
            <a:spLocks noChangeArrowheads="1"/>
          </p:cNvSpPr>
          <p:nvPr userDrawn="1"/>
        </p:nvSpPr>
        <p:spPr bwMode="auto">
          <a:xfrm>
            <a:off x="5501324" y="3316822"/>
            <a:ext cx="250538" cy="848783"/>
          </a:xfrm>
          <a:custGeom>
            <a:avLst/>
            <a:gdLst>
              <a:gd name="T0" fmla="*/ 22034 w 253388"/>
              <a:gd name="T1" fmla="*/ 0 h 848299"/>
              <a:gd name="T2" fmla="*/ 0 w 253388"/>
              <a:gd name="T3" fmla="*/ 848299 h 848299"/>
              <a:gd name="T4" fmla="*/ 253388 w 253388"/>
              <a:gd name="T5" fmla="*/ 539827 h 848299"/>
              <a:gd name="T6" fmla="*/ 22034 w 253388"/>
              <a:gd name="T7" fmla="*/ 0 h 848299"/>
              <a:gd name="T8" fmla="*/ 0 60000 65536"/>
              <a:gd name="T9" fmla="*/ 0 60000 65536"/>
              <a:gd name="T10" fmla="*/ 0 60000 65536"/>
              <a:gd name="T11" fmla="*/ 0 60000 65536"/>
              <a:gd name="T12" fmla="*/ 0 w 253388"/>
              <a:gd name="T13" fmla="*/ 0 h 848299"/>
              <a:gd name="T14" fmla="*/ 253388 w 253388"/>
              <a:gd name="T15" fmla="*/ 848299 h 8482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3388" h="848299">
                <a:moveTo>
                  <a:pt x="22034" y="0"/>
                </a:moveTo>
                <a:lnTo>
                  <a:pt x="0" y="848299"/>
                </a:lnTo>
                <a:lnTo>
                  <a:pt x="253388" y="539827"/>
                </a:lnTo>
                <a:lnTo>
                  <a:pt x="22034" y="0"/>
                </a:lnTo>
                <a:close/>
              </a:path>
            </a:pathLst>
          </a:custGeom>
          <a:solidFill>
            <a:srgbClr val="097389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76" name="任意多边形 63"/>
          <p:cNvSpPr>
            <a:spLocks noChangeArrowheads="1"/>
          </p:cNvSpPr>
          <p:nvPr userDrawn="1"/>
        </p:nvSpPr>
        <p:spPr bwMode="auto">
          <a:xfrm>
            <a:off x="5532904" y="3327400"/>
            <a:ext cx="648453" cy="550333"/>
          </a:xfrm>
          <a:custGeom>
            <a:avLst/>
            <a:gdLst>
              <a:gd name="T0" fmla="*/ 0 w 649995"/>
              <a:gd name="T1" fmla="*/ 0 h 550843"/>
              <a:gd name="T2" fmla="*/ 209320 w 649995"/>
              <a:gd name="T3" fmla="*/ 550843 h 550843"/>
              <a:gd name="T4" fmla="*/ 649995 w 649995"/>
              <a:gd name="T5" fmla="*/ 88135 h 550843"/>
              <a:gd name="T6" fmla="*/ 0 w 649995"/>
              <a:gd name="T7" fmla="*/ 0 h 550843"/>
              <a:gd name="T8" fmla="*/ 0 60000 65536"/>
              <a:gd name="T9" fmla="*/ 0 60000 65536"/>
              <a:gd name="T10" fmla="*/ 0 60000 65536"/>
              <a:gd name="T11" fmla="*/ 0 60000 65536"/>
              <a:gd name="T12" fmla="*/ 0 w 649995"/>
              <a:gd name="T13" fmla="*/ 0 h 550843"/>
              <a:gd name="T14" fmla="*/ 649995 w 649995"/>
              <a:gd name="T15" fmla="*/ 550843 h 5508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9995" h="550843">
                <a:moveTo>
                  <a:pt x="0" y="0"/>
                </a:moveTo>
                <a:lnTo>
                  <a:pt x="209320" y="550843"/>
                </a:lnTo>
                <a:lnTo>
                  <a:pt x="649995" y="88135"/>
                </a:lnTo>
                <a:lnTo>
                  <a:pt x="0" y="0"/>
                </a:lnTo>
                <a:close/>
              </a:path>
            </a:pathLst>
          </a:custGeom>
          <a:solidFill>
            <a:srgbClr val="13B1CA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77" name="任意多边形 64"/>
          <p:cNvSpPr>
            <a:spLocks noChangeArrowheads="1"/>
          </p:cNvSpPr>
          <p:nvPr userDrawn="1"/>
        </p:nvSpPr>
        <p:spPr bwMode="auto">
          <a:xfrm>
            <a:off x="5764494" y="3403603"/>
            <a:ext cx="1423228" cy="429684"/>
          </a:xfrm>
          <a:custGeom>
            <a:avLst/>
            <a:gdLst>
              <a:gd name="T0" fmla="*/ 0 w 1432193"/>
              <a:gd name="T1" fmla="*/ 429658 h 429658"/>
              <a:gd name="T2" fmla="*/ 1432193 w 1432193"/>
              <a:gd name="T3" fmla="*/ 297455 h 429658"/>
              <a:gd name="T4" fmla="*/ 429658 w 1432193"/>
              <a:gd name="T5" fmla="*/ 0 h 429658"/>
              <a:gd name="T6" fmla="*/ 0 w 1432193"/>
              <a:gd name="T7" fmla="*/ 429658 h 429658"/>
              <a:gd name="T8" fmla="*/ 0 60000 65536"/>
              <a:gd name="T9" fmla="*/ 0 60000 65536"/>
              <a:gd name="T10" fmla="*/ 0 60000 65536"/>
              <a:gd name="T11" fmla="*/ 0 60000 65536"/>
              <a:gd name="T12" fmla="*/ 0 w 1432193"/>
              <a:gd name="T13" fmla="*/ 0 h 429658"/>
              <a:gd name="T14" fmla="*/ 1432193 w 1432193"/>
              <a:gd name="T15" fmla="*/ 429658 h 4296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32193" h="429658">
                <a:moveTo>
                  <a:pt x="0" y="429658"/>
                </a:moveTo>
                <a:lnTo>
                  <a:pt x="1432193" y="297455"/>
                </a:lnTo>
                <a:lnTo>
                  <a:pt x="429658" y="0"/>
                </a:lnTo>
                <a:lnTo>
                  <a:pt x="0" y="429658"/>
                </a:lnTo>
                <a:close/>
              </a:path>
            </a:pathLst>
          </a:custGeom>
          <a:solidFill>
            <a:srgbClr val="0E78A0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78" name="任意多边形 68"/>
          <p:cNvSpPr>
            <a:spLocks noChangeArrowheads="1"/>
          </p:cNvSpPr>
          <p:nvPr userDrawn="1"/>
        </p:nvSpPr>
        <p:spPr bwMode="auto">
          <a:xfrm>
            <a:off x="6059246" y="3757087"/>
            <a:ext cx="494762" cy="154516"/>
          </a:xfrm>
          <a:custGeom>
            <a:avLst/>
            <a:gdLst>
              <a:gd name="T0" fmla="*/ 0 w 495759"/>
              <a:gd name="T1" fmla="*/ 22034 h 154237"/>
              <a:gd name="T2" fmla="*/ 88135 w 495759"/>
              <a:gd name="T3" fmla="*/ 154237 h 154237"/>
              <a:gd name="T4" fmla="*/ 495759 w 495759"/>
              <a:gd name="T5" fmla="*/ 0 h 154237"/>
              <a:gd name="T6" fmla="*/ 0 w 495759"/>
              <a:gd name="T7" fmla="*/ 22034 h 154237"/>
              <a:gd name="T8" fmla="*/ 0 60000 65536"/>
              <a:gd name="T9" fmla="*/ 0 60000 65536"/>
              <a:gd name="T10" fmla="*/ 0 60000 65536"/>
              <a:gd name="T11" fmla="*/ 0 60000 65536"/>
              <a:gd name="T12" fmla="*/ 0 w 495759"/>
              <a:gd name="T13" fmla="*/ 0 h 154237"/>
              <a:gd name="T14" fmla="*/ 495759 w 495759"/>
              <a:gd name="T15" fmla="*/ 154237 h 154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5759" h="154237">
                <a:moveTo>
                  <a:pt x="0" y="22034"/>
                </a:moveTo>
                <a:lnTo>
                  <a:pt x="88135" y="154237"/>
                </a:lnTo>
                <a:lnTo>
                  <a:pt x="495759" y="0"/>
                </a:lnTo>
                <a:lnTo>
                  <a:pt x="0" y="22034"/>
                </a:lnTo>
                <a:close/>
              </a:path>
            </a:pathLst>
          </a:custGeom>
          <a:solidFill>
            <a:srgbClr val="24B2E7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79" name="任意多边形 73"/>
          <p:cNvSpPr>
            <a:spLocks noChangeArrowheads="1"/>
          </p:cNvSpPr>
          <p:nvPr userDrawn="1"/>
        </p:nvSpPr>
        <p:spPr bwMode="auto">
          <a:xfrm>
            <a:off x="4614969" y="1488019"/>
            <a:ext cx="888465" cy="749300"/>
          </a:xfrm>
          <a:custGeom>
            <a:avLst/>
            <a:gdLst>
              <a:gd name="T0" fmla="*/ 77118 w 892366"/>
              <a:gd name="T1" fmla="*/ 0 h 749147"/>
              <a:gd name="T2" fmla="*/ 892366 w 892366"/>
              <a:gd name="T3" fmla="*/ 749147 h 749147"/>
              <a:gd name="T4" fmla="*/ 0 w 892366"/>
              <a:gd name="T5" fmla="*/ 528810 h 749147"/>
              <a:gd name="T6" fmla="*/ 77118 w 892366"/>
              <a:gd name="T7" fmla="*/ 0 h 749147"/>
              <a:gd name="T8" fmla="*/ 0 60000 65536"/>
              <a:gd name="T9" fmla="*/ 0 60000 65536"/>
              <a:gd name="T10" fmla="*/ 0 60000 65536"/>
              <a:gd name="T11" fmla="*/ 0 60000 65536"/>
              <a:gd name="T12" fmla="*/ 0 w 892366"/>
              <a:gd name="T13" fmla="*/ 0 h 749147"/>
              <a:gd name="T14" fmla="*/ 892366 w 892366"/>
              <a:gd name="T15" fmla="*/ 749147 h 7491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366" h="749147">
                <a:moveTo>
                  <a:pt x="77118" y="0"/>
                </a:moveTo>
                <a:lnTo>
                  <a:pt x="892366" y="749147"/>
                </a:lnTo>
                <a:lnTo>
                  <a:pt x="0" y="528810"/>
                </a:lnTo>
                <a:lnTo>
                  <a:pt x="77118" y="0"/>
                </a:lnTo>
                <a:close/>
              </a:path>
            </a:pathLst>
          </a:custGeom>
          <a:solidFill>
            <a:srgbClr val="1AA8B2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80" name="任意多边形 83"/>
          <p:cNvSpPr>
            <a:spLocks noChangeArrowheads="1"/>
          </p:cNvSpPr>
          <p:nvPr userDrawn="1"/>
        </p:nvSpPr>
        <p:spPr bwMode="auto">
          <a:xfrm>
            <a:off x="7122457" y="1553635"/>
            <a:ext cx="526342" cy="825500"/>
          </a:xfrm>
          <a:custGeom>
            <a:avLst/>
            <a:gdLst>
              <a:gd name="T0" fmla="*/ 495759 w 495759"/>
              <a:gd name="T1" fmla="*/ 0 h 793214"/>
              <a:gd name="T2" fmla="*/ 88135 w 495759"/>
              <a:gd name="T3" fmla="*/ 793214 h 793214"/>
              <a:gd name="T4" fmla="*/ 0 w 495759"/>
              <a:gd name="T5" fmla="*/ 462708 h 793214"/>
              <a:gd name="T6" fmla="*/ 495759 w 495759"/>
              <a:gd name="T7" fmla="*/ 0 h 793214"/>
              <a:gd name="T8" fmla="*/ 0 60000 65536"/>
              <a:gd name="T9" fmla="*/ 0 60000 65536"/>
              <a:gd name="T10" fmla="*/ 0 60000 65536"/>
              <a:gd name="T11" fmla="*/ 0 60000 65536"/>
              <a:gd name="T12" fmla="*/ 0 w 495759"/>
              <a:gd name="T13" fmla="*/ 0 h 793214"/>
              <a:gd name="T14" fmla="*/ 495759 w 495759"/>
              <a:gd name="T15" fmla="*/ 793214 h 793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5759" h="793214">
                <a:moveTo>
                  <a:pt x="495759" y="0"/>
                </a:moveTo>
                <a:lnTo>
                  <a:pt x="88135" y="793214"/>
                </a:lnTo>
                <a:lnTo>
                  <a:pt x="0" y="462708"/>
                </a:lnTo>
                <a:lnTo>
                  <a:pt x="495759" y="0"/>
                </a:lnTo>
                <a:close/>
              </a:path>
            </a:pathLst>
          </a:custGeom>
          <a:solidFill>
            <a:srgbClr val="491024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81" name="任意多边形 84"/>
          <p:cNvSpPr>
            <a:spLocks noChangeArrowheads="1"/>
          </p:cNvSpPr>
          <p:nvPr userDrawn="1"/>
        </p:nvSpPr>
        <p:spPr bwMode="auto">
          <a:xfrm>
            <a:off x="6168728" y="2357968"/>
            <a:ext cx="680034" cy="474133"/>
          </a:xfrm>
          <a:custGeom>
            <a:avLst/>
            <a:gdLst>
              <a:gd name="T0" fmla="*/ 0 w 683046"/>
              <a:gd name="T1" fmla="*/ 0 h 473725"/>
              <a:gd name="T2" fmla="*/ 683046 w 683046"/>
              <a:gd name="T3" fmla="*/ 0 h 473725"/>
              <a:gd name="T4" fmla="*/ 440675 w 683046"/>
              <a:gd name="T5" fmla="*/ 473725 h 473725"/>
              <a:gd name="T6" fmla="*/ 0 w 683046"/>
              <a:gd name="T7" fmla="*/ 0 h 473725"/>
              <a:gd name="T8" fmla="*/ 0 60000 65536"/>
              <a:gd name="T9" fmla="*/ 0 60000 65536"/>
              <a:gd name="T10" fmla="*/ 0 60000 65536"/>
              <a:gd name="T11" fmla="*/ 0 60000 65536"/>
              <a:gd name="T12" fmla="*/ 0 w 683046"/>
              <a:gd name="T13" fmla="*/ 0 h 473725"/>
              <a:gd name="T14" fmla="*/ 683046 w 683046"/>
              <a:gd name="T15" fmla="*/ 473725 h 473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3046" h="473725">
                <a:moveTo>
                  <a:pt x="0" y="0"/>
                </a:moveTo>
                <a:lnTo>
                  <a:pt x="683046" y="0"/>
                </a:lnTo>
                <a:lnTo>
                  <a:pt x="440675" y="473725"/>
                </a:lnTo>
                <a:lnTo>
                  <a:pt x="0" y="0"/>
                </a:lnTo>
                <a:close/>
              </a:path>
            </a:pathLst>
          </a:custGeom>
          <a:solidFill>
            <a:srgbClr val="19B9D1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82" name="任意多边形 86"/>
          <p:cNvSpPr>
            <a:spLocks noChangeArrowheads="1"/>
          </p:cNvSpPr>
          <p:nvPr userDrawn="1"/>
        </p:nvSpPr>
        <p:spPr bwMode="auto">
          <a:xfrm>
            <a:off x="6585587" y="2654303"/>
            <a:ext cx="701088" cy="937684"/>
          </a:xfrm>
          <a:custGeom>
            <a:avLst/>
            <a:gdLst>
              <a:gd name="T0" fmla="*/ 352540 w 705080"/>
              <a:gd name="T1" fmla="*/ 0 h 936434"/>
              <a:gd name="T2" fmla="*/ 705080 w 705080"/>
              <a:gd name="T3" fmla="*/ 936434 h 936434"/>
              <a:gd name="T4" fmla="*/ 0 w 705080"/>
              <a:gd name="T5" fmla="*/ 154236 h 936434"/>
              <a:gd name="T6" fmla="*/ 352540 w 705080"/>
              <a:gd name="T7" fmla="*/ 0 h 936434"/>
              <a:gd name="T8" fmla="*/ 0 60000 65536"/>
              <a:gd name="T9" fmla="*/ 0 60000 65536"/>
              <a:gd name="T10" fmla="*/ 0 60000 65536"/>
              <a:gd name="T11" fmla="*/ 0 60000 65536"/>
              <a:gd name="T12" fmla="*/ 0 w 705080"/>
              <a:gd name="T13" fmla="*/ 0 h 936434"/>
              <a:gd name="T14" fmla="*/ 705080 w 705080"/>
              <a:gd name="T15" fmla="*/ 936434 h 9364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5080" h="936434">
                <a:moveTo>
                  <a:pt x="352540" y="0"/>
                </a:moveTo>
                <a:lnTo>
                  <a:pt x="705080" y="936434"/>
                </a:lnTo>
                <a:lnTo>
                  <a:pt x="0" y="154236"/>
                </a:lnTo>
                <a:lnTo>
                  <a:pt x="352540" y="0"/>
                </a:lnTo>
                <a:close/>
              </a:path>
            </a:pathLst>
          </a:custGeom>
          <a:solidFill>
            <a:srgbClr val="1E797F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83" name="任意多边形 87"/>
          <p:cNvSpPr>
            <a:spLocks noChangeArrowheads="1"/>
          </p:cNvSpPr>
          <p:nvPr userDrawn="1"/>
        </p:nvSpPr>
        <p:spPr bwMode="auto">
          <a:xfrm>
            <a:off x="6871922" y="2347387"/>
            <a:ext cx="349491" cy="306916"/>
          </a:xfrm>
          <a:custGeom>
            <a:avLst/>
            <a:gdLst>
              <a:gd name="T0" fmla="*/ 66101 w 352540"/>
              <a:gd name="T1" fmla="*/ 308472 h 308472"/>
              <a:gd name="T2" fmla="*/ 352540 w 352540"/>
              <a:gd name="T3" fmla="*/ 22034 h 308472"/>
              <a:gd name="T4" fmla="*/ 0 w 352540"/>
              <a:gd name="T5" fmla="*/ 0 h 308472"/>
              <a:gd name="T6" fmla="*/ 66101 w 352540"/>
              <a:gd name="T7" fmla="*/ 308472 h 308472"/>
              <a:gd name="T8" fmla="*/ 0 60000 65536"/>
              <a:gd name="T9" fmla="*/ 0 60000 65536"/>
              <a:gd name="T10" fmla="*/ 0 60000 65536"/>
              <a:gd name="T11" fmla="*/ 0 60000 65536"/>
              <a:gd name="T12" fmla="*/ 0 w 352540"/>
              <a:gd name="T13" fmla="*/ 0 h 308472"/>
              <a:gd name="T14" fmla="*/ 352540 w 352540"/>
              <a:gd name="T15" fmla="*/ 308472 h 3084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540" h="308472">
                <a:moveTo>
                  <a:pt x="66101" y="308472"/>
                </a:moveTo>
                <a:lnTo>
                  <a:pt x="352540" y="22034"/>
                </a:lnTo>
                <a:lnTo>
                  <a:pt x="0" y="0"/>
                </a:lnTo>
                <a:lnTo>
                  <a:pt x="66101" y="308472"/>
                </a:lnTo>
                <a:close/>
              </a:path>
            </a:pathLst>
          </a:custGeom>
          <a:solidFill>
            <a:srgbClr val="104F71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84" name="任意多边形 88"/>
          <p:cNvSpPr>
            <a:spLocks noChangeArrowheads="1"/>
          </p:cNvSpPr>
          <p:nvPr userDrawn="1"/>
        </p:nvSpPr>
        <p:spPr bwMode="auto">
          <a:xfrm>
            <a:off x="6892971" y="2336805"/>
            <a:ext cx="1172690" cy="325967"/>
          </a:xfrm>
          <a:custGeom>
            <a:avLst/>
            <a:gdLst>
              <a:gd name="T0" fmla="*/ 0 w 1178804"/>
              <a:gd name="T1" fmla="*/ 275421 h 275421"/>
              <a:gd name="T2" fmla="*/ 1178804 w 1178804"/>
              <a:gd name="T3" fmla="*/ 33050 h 275421"/>
              <a:gd name="T4" fmla="*/ 363556 w 1178804"/>
              <a:gd name="T5" fmla="*/ 0 h 275421"/>
              <a:gd name="T6" fmla="*/ 0 w 1178804"/>
              <a:gd name="T7" fmla="*/ 275421 h 275421"/>
              <a:gd name="T8" fmla="*/ 0 60000 65536"/>
              <a:gd name="T9" fmla="*/ 0 60000 65536"/>
              <a:gd name="T10" fmla="*/ 0 60000 65536"/>
              <a:gd name="T11" fmla="*/ 0 60000 65536"/>
              <a:gd name="T12" fmla="*/ 0 w 1178804"/>
              <a:gd name="T13" fmla="*/ 0 h 275421"/>
              <a:gd name="T14" fmla="*/ 1178804 w 1178804"/>
              <a:gd name="T15" fmla="*/ 275421 h 2754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8804" h="275421">
                <a:moveTo>
                  <a:pt x="0" y="275421"/>
                </a:moveTo>
                <a:lnTo>
                  <a:pt x="1178804" y="33050"/>
                </a:lnTo>
                <a:lnTo>
                  <a:pt x="363556" y="0"/>
                </a:lnTo>
                <a:lnTo>
                  <a:pt x="0" y="275421"/>
                </a:lnTo>
                <a:close/>
              </a:path>
            </a:pathLst>
          </a:custGeom>
          <a:solidFill>
            <a:srgbClr val="0B8598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85" name="任意多边形 90"/>
          <p:cNvSpPr>
            <a:spLocks noChangeArrowheads="1"/>
          </p:cNvSpPr>
          <p:nvPr userDrawn="1"/>
        </p:nvSpPr>
        <p:spPr bwMode="auto">
          <a:xfrm>
            <a:off x="7177196" y="2368556"/>
            <a:ext cx="974784" cy="969433"/>
          </a:xfrm>
          <a:custGeom>
            <a:avLst/>
            <a:gdLst>
              <a:gd name="T0" fmla="*/ 903383 w 980501"/>
              <a:gd name="T1" fmla="*/ 0 h 969484"/>
              <a:gd name="T2" fmla="*/ 980501 w 980501"/>
              <a:gd name="T3" fmla="*/ 341522 h 969484"/>
              <a:gd name="T4" fmla="*/ 0 w 980501"/>
              <a:gd name="T5" fmla="*/ 969484 h 969484"/>
              <a:gd name="T6" fmla="*/ 903383 w 980501"/>
              <a:gd name="T7" fmla="*/ 0 h 969484"/>
              <a:gd name="T8" fmla="*/ 0 60000 65536"/>
              <a:gd name="T9" fmla="*/ 0 60000 65536"/>
              <a:gd name="T10" fmla="*/ 0 60000 65536"/>
              <a:gd name="T11" fmla="*/ 0 60000 65536"/>
              <a:gd name="T12" fmla="*/ 0 w 980501"/>
              <a:gd name="T13" fmla="*/ 0 h 969484"/>
              <a:gd name="T14" fmla="*/ 980501 w 980501"/>
              <a:gd name="T15" fmla="*/ 969484 h 9694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0501" h="969484">
                <a:moveTo>
                  <a:pt x="903383" y="0"/>
                </a:moveTo>
                <a:lnTo>
                  <a:pt x="980501" y="341522"/>
                </a:lnTo>
                <a:lnTo>
                  <a:pt x="0" y="969484"/>
                </a:lnTo>
                <a:lnTo>
                  <a:pt x="903383" y="0"/>
                </a:lnTo>
                <a:close/>
              </a:path>
            </a:pathLst>
          </a:custGeom>
          <a:solidFill>
            <a:srgbClr val="14789D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86" name="任意多边形 91"/>
          <p:cNvSpPr>
            <a:spLocks noChangeArrowheads="1"/>
          </p:cNvSpPr>
          <p:nvPr userDrawn="1"/>
        </p:nvSpPr>
        <p:spPr bwMode="auto">
          <a:xfrm>
            <a:off x="7166669" y="3039533"/>
            <a:ext cx="461076" cy="552451"/>
          </a:xfrm>
          <a:custGeom>
            <a:avLst/>
            <a:gdLst>
              <a:gd name="T0" fmla="*/ 462708 w 462708"/>
              <a:gd name="T1" fmla="*/ 0 h 550843"/>
              <a:gd name="T2" fmla="*/ 110169 w 462708"/>
              <a:gd name="T3" fmla="*/ 550843 h 550843"/>
              <a:gd name="T4" fmla="*/ 0 w 462708"/>
              <a:gd name="T5" fmla="*/ 264405 h 550843"/>
              <a:gd name="T6" fmla="*/ 462708 w 462708"/>
              <a:gd name="T7" fmla="*/ 0 h 550843"/>
              <a:gd name="T8" fmla="*/ 0 60000 65536"/>
              <a:gd name="T9" fmla="*/ 0 60000 65536"/>
              <a:gd name="T10" fmla="*/ 0 60000 65536"/>
              <a:gd name="T11" fmla="*/ 0 60000 65536"/>
              <a:gd name="T12" fmla="*/ 0 w 462708"/>
              <a:gd name="T13" fmla="*/ 0 h 550843"/>
              <a:gd name="T14" fmla="*/ 462708 w 462708"/>
              <a:gd name="T15" fmla="*/ 550843 h 5508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2708" h="550843">
                <a:moveTo>
                  <a:pt x="462708" y="0"/>
                </a:moveTo>
                <a:lnTo>
                  <a:pt x="110169" y="550843"/>
                </a:lnTo>
                <a:lnTo>
                  <a:pt x="0" y="264405"/>
                </a:lnTo>
                <a:lnTo>
                  <a:pt x="462708" y="0"/>
                </a:lnTo>
                <a:close/>
              </a:path>
            </a:pathLst>
          </a:custGeom>
          <a:solidFill>
            <a:srgbClr val="107185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87" name="任意多边形 92"/>
          <p:cNvSpPr>
            <a:spLocks noChangeArrowheads="1"/>
          </p:cNvSpPr>
          <p:nvPr userDrawn="1"/>
        </p:nvSpPr>
        <p:spPr bwMode="auto">
          <a:xfrm rot="21328923">
            <a:off x="7255096" y="3073400"/>
            <a:ext cx="360018" cy="508000"/>
          </a:xfrm>
          <a:custGeom>
            <a:avLst/>
            <a:gdLst>
              <a:gd name="T0" fmla="*/ 363556 w 363556"/>
              <a:gd name="T1" fmla="*/ 0 h 506776"/>
              <a:gd name="T2" fmla="*/ 319489 w 363556"/>
              <a:gd name="T3" fmla="*/ 231354 h 506776"/>
              <a:gd name="T4" fmla="*/ 0 w 363556"/>
              <a:gd name="T5" fmla="*/ 506776 h 506776"/>
              <a:gd name="T6" fmla="*/ 363556 w 363556"/>
              <a:gd name="T7" fmla="*/ 0 h 506776"/>
              <a:gd name="T8" fmla="*/ 0 60000 65536"/>
              <a:gd name="T9" fmla="*/ 0 60000 65536"/>
              <a:gd name="T10" fmla="*/ 0 60000 65536"/>
              <a:gd name="T11" fmla="*/ 0 60000 65536"/>
              <a:gd name="T12" fmla="*/ 0 w 363556"/>
              <a:gd name="T13" fmla="*/ 0 h 506776"/>
              <a:gd name="T14" fmla="*/ 363556 w 363556"/>
              <a:gd name="T15" fmla="*/ 506776 h 506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3556" h="506776">
                <a:moveTo>
                  <a:pt x="363556" y="0"/>
                </a:moveTo>
                <a:lnTo>
                  <a:pt x="319489" y="231354"/>
                </a:lnTo>
                <a:lnTo>
                  <a:pt x="0" y="506776"/>
                </a:lnTo>
                <a:lnTo>
                  <a:pt x="363556" y="0"/>
                </a:lnTo>
                <a:close/>
              </a:path>
            </a:pathLst>
          </a:custGeom>
          <a:solidFill>
            <a:srgbClr val="1D99B3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88" name="任意多边形 94"/>
          <p:cNvSpPr>
            <a:spLocks noChangeArrowheads="1"/>
          </p:cNvSpPr>
          <p:nvPr userDrawn="1"/>
        </p:nvSpPr>
        <p:spPr bwMode="auto">
          <a:xfrm>
            <a:off x="6619273" y="395822"/>
            <a:ext cx="1280063" cy="309033"/>
          </a:xfrm>
          <a:custGeom>
            <a:avLst/>
            <a:gdLst>
              <a:gd name="T0" fmla="*/ 0 w 1288973"/>
              <a:gd name="T1" fmla="*/ 308472 h 308472"/>
              <a:gd name="T2" fmla="*/ 1288973 w 1288973"/>
              <a:gd name="T3" fmla="*/ 0 h 308472"/>
              <a:gd name="T4" fmla="*/ 154236 w 1288973"/>
              <a:gd name="T5" fmla="*/ 11016 h 308472"/>
              <a:gd name="T6" fmla="*/ 0 w 1288973"/>
              <a:gd name="T7" fmla="*/ 308472 h 308472"/>
              <a:gd name="T8" fmla="*/ 0 60000 65536"/>
              <a:gd name="T9" fmla="*/ 0 60000 65536"/>
              <a:gd name="T10" fmla="*/ 0 60000 65536"/>
              <a:gd name="T11" fmla="*/ 0 60000 65536"/>
              <a:gd name="T12" fmla="*/ 0 w 1288973"/>
              <a:gd name="T13" fmla="*/ 0 h 308472"/>
              <a:gd name="T14" fmla="*/ 1288973 w 1288973"/>
              <a:gd name="T15" fmla="*/ 308472 h 3084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8973" h="308472">
                <a:moveTo>
                  <a:pt x="0" y="308472"/>
                </a:moveTo>
                <a:lnTo>
                  <a:pt x="1288973" y="0"/>
                </a:lnTo>
                <a:lnTo>
                  <a:pt x="154236" y="11016"/>
                </a:lnTo>
                <a:lnTo>
                  <a:pt x="0" y="308472"/>
                </a:lnTo>
                <a:close/>
              </a:path>
            </a:pathLst>
          </a:custGeom>
          <a:solidFill>
            <a:srgbClr val="21BDEE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89" name="任意多边形 95"/>
          <p:cNvSpPr>
            <a:spLocks noChangeArrowheads="1"/>
          </p:cNvSpPr>
          <p:nvPr userDrawn="1"/>
        </p:nvSpPr>
        <p:spPr bwMode="auto">
          <a:xfrm>
            <a:off x="6640327" y="573617"/>
            <a:ext cx="1052683" cy="990600"/>
          </a:xfrm>
          <a:custGeom>
            <a:avLst/>
            <a:gdLst>
              <a:gd name="T0" fmla="*/ 0 w 1057619"/>
              <a:gd name="T1" fmla="*/ 121186 h 991518"/>
              <a:gd name="T2" fmla="*/ 440674 w 1057619"/>
              <a:gd name="T3" fmla="*/ 0 h 991518"/>
              <a:gd name="T4" fmla="*/ 1057619 w 1057619"/>
              <a:gd name="T5" fmla="*/ 991518 h 991518"/>
              <a:gd name="T6" fmla="*/ 0 w 1057619"/>
              <a:gd name="T7" fmla="*/ 121186 h 991518"/>
              <a:gd name="T8" fmla="*/ 0 60000 65536"/>
              <a:gd name="T9" fmla="*/ 0 60000 65536"/>
              <a:gd name="T10" fmla="*/ 0 60000 65536"/>
              <a:gd name="T11" fmla="*/ 0 60000 65536"/>
              <a:gd name="T12" fmla="*/ 0 w 1057619"/>
              <a:gd name="T13" fmla="*/ 0 h 991518"/>
              <a:gd name="T14" fmla="*/ 1057619 w 1057619"/>
              <a:gd name="T15" fmla="*/ 991518 h 9915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7619" h="991518">
                <a:moveTo>
                  <a:pt x="0" y="121186"/>
                </a:moveTo>
                <a:lnTo>
                  <a:pt x="440674" y="0"/>
                </a:lnTo>
                <a:lnTo>
                  <a:pt x="1057619" y="991518"/>
                </a:lnTo>
                <a:lnTo>
                  <a:pt x="0" y="121186"/>
                </a:lnTo>
                <a:close/>
              </a:path>
            </a:pathLst>
          </a:custGeom>
          <a:solidFill>
            <a:srgbClr val="06AAC8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90" name="任意多边形 98"/>
          <p:cNvSpPr>
            <a:spLocks noChangeArrowheads="1"/>
          </p:cNvSpPr>
          <p:nvPr userDrawn="1"/>
        </p:nvSpPr>
        <p:spPr bwMode="auto">
          <a:xfrm>
            <a:off x="7648800" y="395817"/>
            <a:ext cx="2256953" cy="1157816"/>
          </a:xfrm>
          <a:custGeom>
            <a:avLst/>
            <a:gdLst>
              <a:gd name="T0" fmla="*/ 286439 w 2269475"/>
              <a:gd name="T1" fmla="*/ 0 h 1156772"/>
              <a:gd name="T2" fmla="*/ 2269475 w 2269475"/>
              <a:gd name="T3" fmla="*/ 0 h 1156772"/>
              <a:gd name="T4" fmla="*/ 0 w 2269475"/>
              <a:gd name="T5" fmla="*/ 1156772 h 1156772"/>
              <a:gd name="T6" fmla="*/ 286439 w 2269475"/>
              <a:gd name="T7" fmla="*/ 0 h 1156772"/>
              <a:gd name="T8" fmla="*/ 0 60000 65536"/>
              <a:gd name="T9" fmla="*/ 0 60000 65536"/>
              <a:gd name="T10" fmla="*/ 0 60000 65536"/>
              <a:gd name="T11" fmla="*/ 0 60000 65536"/>
              <a:gd name="T12" fmla="*/ 0 w 2269475"/>
              <a:gd name="T13" fmla="*/ 0 h 1156772"/>
              <a:gd name="T14" fmla="*/ 2269475 w 2269475"/>
              <a:gd name="T15" fmla="*/ 1156772 h 11567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9475" h="1156772">
                <a:moveTo>
                  <a:pt x="286439" y="0"/>
                </a:moveTo>
                <a:lnTo>
                  <a:pt x="2269475" y="0"/>
                </a:lnTo>
                <a:lnTo>
                  <a:pt x="0" y="1156772"/>
                </a:lnTo>
                <a:lnTo>
                  <a:pt x="286439" y="0"/>
                </a:lnTo>
                <a:close/>
              </a:path>
            </a:pathLst>
          </a:custGeom>
          <a:solidFill>
            <a:srgbClr val="4DC4CC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91" name="任意多边形 99"/>
          <p:cNvSpPr>
            <a:spLocks noChangeArrowheads="1"/>
          </p:cNvSpPr>
          <p:nvPr userDrawn="1"/>
        </p:nvSpPr>
        <p:spPr bwMode="auto">
          <a:xfrm>
            <a:off x="7604585" y="374652"/>
            <a:ext cx="2267481" cy="1200149"/>
          </a:xfrm>
          <a:custGeom>
            <a:avLst/>
            <a:gdLst>
              <a:gd name="T0" fmla="*/ 77118 w 2280492"/>
              <a:gd name="T1" fmla="*/ 1167788 h 1189822"/>
              <a:gd name="T2" fmla="*/ 771181 w 2280492"/>
              <a:gd name="T3" fmla="*/ 1090670 h 1189822"/>
              <a:gd name="T4" fmla="*/ 2280492 w 2280492"/>
              <a:gd name="T5" fmla="*/ 0 h 1189822"/>
              <a:gd name="T6" fmla="*/ 0 w 2280492"/>
              <a:gd name="T7" fmla="*/ 1189822 h 1189822"/>
              <a:gd name="T8" fmla="*/ 77118 w 2280492"/>
              <a:gd name="T9" fmla="*/ 1167788 h 11898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0492"/>
              <a:gd name="T16" fmla="*/ 0 h 1189822"/>
              <a:gd name="T17" fmla="*/ 2280492 w 2280492"/>
              <a:gd name="T18" fmla="*/ 1189822 h 11898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0492" h="1189822">
                <a:moveTo>
                  <a:pt x="77118" y="1167788"/>
                </a:moveTo>
                <a:lnTo>
                  <a:pt x="771181" y="1090670"/>
                </a:lnTo>
                <a:lnTo>
                  <a:pt x="2280492" y="0"/>
                </a:lnTo>
                <a:lnTo>
                  <a:pt x="0" y="1189822"/>
                </a:lnTo>
                <a:lnTo>
                  <a:pt x="77118" y="1167788"/>
                </a:lnTo>
                <a:close/>
              </a:path>
            </a:pathLst>
          </a:custGeom>
          <a:solidFill>
            <a:srgbClr val="0BA7C4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92" name="任意多边形 103"/>
          <p:cNvSpPr>
            <a:spLocks noChangeArrowheads="1"/>
          </p:cNvSpPr>
          <p:nvPr userDrawn="1"/>
        </p:nvSpPr>
        <p:spPr bwMode="auto">
          <a:xfrm>
            <a:off x="7210882" y="1917700"/>
            <a:ext cx="755826" cy="482600"/>
          </a:xfrm>
          <a:custGeom>
            <a:avLst/>
            <a:gdLst>
              <a:gd name="T0" fmla="*/ 176270 w 760164"/>
              <a:gd name="T1" fmla="*/ 88135 h 440675"/>
              <a:gd name="T2" fmla="*/ 760164 w 760164"/>
              <a:gd name="T3" fmla="*/ 0 h 440675"/>
              <a:gd name="T4" fmla="*/ 0 w 760164"/>
              <a:gd name="T5" fmla="*/ 440675 h 440675"/>
              <a:gd name="T6" fmla="*/ 176270 w 760164"/>
              <a:gd name="T7" fmla="*/ 88135 h 440675"/>
              <a:gd name="T8" fmla="*/ 0 60000 65536"/>
              <a:gd name="T9" fmla="*/ 0 60000 65536"/>
              <a:gd name="T10" fmla="*/ 0 60000 65536"/>
              <a:gd name="T11" fmla="*/ 0 60000 65536"/>
              <a:gd name="T12" fmla="*/ 0 w 760164"/>
              <a:gd name="T13" fmla="*/ 0 h 440675"/>
              <a:gd name="T14" fmla="*/ 760164 w 760164"/>
              <a:gd name="T15" fmla="*/ 440675 h 440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0164" h="440675">
                <a:moveTo>
                  <a:pt x="176270" y="88135"/>
                </a:moveTo>
                <a:lnTo>
                  <a:pt x="760164" y="0"/>
                </a:lnTo>
                <a:lnTo>
                  <a:pt x="0" y="440675"/>
                </a:lnTo>
                <a:lnTo>
                  <a:pt x="176270" y="88135"/>
                </a:lnTo>
                <a:close/>
              </a:path>
            </a:pathLst>
          </a:custGeom>
          <a:solidFill>
            <a:srgbClr val="0A7385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93" name="任意多边形 105"/>
          <p:cNvSpPr>
            <a:spLocks noChangeArrowheads="1"/>
          </p:cNvSpPr>
          <p:nvPr userDrawn="1"/>
        </p:nvSpPr>
        <p:spPr bwMode="auto">
          <a:xfrm>
            <a:off x="7221408" y="2169584"/>
            <a:ext cx="581081" cy="220133"/>
          </a:xfrm>
          <a:custGeom>
            <a:avLst/>
            <a:gdLst>
              <a:gd name="T0" fmla="*/ 0 w 583894"/>
              <a:gd name="T1" fmla="*/ 198304 h 220337"/>
              <a:gd name="T2" fmla="*/ 583894 w 583894"/>
              <a:gd name="T3" fmla="*/ 220337 h 220337"/>
              <a:gd name="T4" fmla="*/ 341522 w 583894"/>
              <a:gd name="T5" fmla="*/ 0 h 220337"/>
              <a:gd name="T6" fmla="*/ 0 w 583894"/>
              <a:gd name="T7" fmla="*/ 198304 h 220337"/>
              <a:gd name="T8" fmla="*/ 0 60000 65536"/>
              <a:gd name="T9" fmla="*/ 0 60000 65536"/>
              <a:gd name="T10" fmla="*/ 0 60000 65536"/>
              <a:gd name="T11" fmla="*/ 0 60000 65536"/>
              <a:gd name="T12" fmla="*/ 0 w 583894"/>
              <a:gd name="T13" fmla="*/ 0 h 220337"/>
              <a:gd name="T14" fmla="*/ 583894 w 583894"/>
              <a:gd name="T15" fmla="*/ 220337 h 220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3894" h="220337">
                <a:moveTo>
                  <a:pt x="0" y="198304"/>
                </a:moveTo>
                <a:lnTo>
                  <a:pt x="583894" y="220337"/>
                </a:lnTo>
                <a:lnTo>
                  <a:pt x="341522" y="0"/>
                </a:lnTo>
                <a:lnTo>
                  <a:pt x="0" y="198304"/>
                </a:lnTo>
                <a:close/>
              </a:path>
            </a:pathLst>
          </a:custGeom>
          <a:solidFill>
            <a:srgbClr val="14667B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94" name="任意多边形 107"/>
          <p:cNvSpPr>
            <a:spLocks noChangeArrowheads="1"/>
          </p:cNvSpPr>
          <p:nvPr userDrawn="1"/>
        </p:nvSpPr>
        <p:spPr bwMode="auto">
          <a:xfrm>
            <a:off x="7836175" y="1794935"/>
            <a:ext cx="471602" cy="573617"/>
          </a:xfrm>
          <a:custGeom>
            <a:avLst/>
            <a:gdLst>
              <a:gd name="T0" fmla="*/ 77118 w 473725"/>
              <a:gd name="T1" fmla="*/ 165253 h 572878"/>
              <a:gd name="T2" fmla="*/ 473725 w 473725"/>
              <a:gd name="T3" fmla="*/ 0 h 572878"/>
              <a:gd name="T4" fmla="*/ 0 w 473725"/>
              <a:gd name="T5" fmla="*/ 572878 h 572878"/>
              <a:gd name="T6" fmla="*/ 77118 w 473725"/>
              <a:gd name="T7" fmla="*/ 165253 h 572878"/>
              <a:gd name="T8" fmla="*/ 0 60000 65536"/>
              <a:gd name="T9" fmla="*/ 0 60000 65536"/>
              <a:gd name="T10" fmla="*/ 0 60000 65536"/>
              <a:gd name="T11" fmla="*/ 0 60000 65536"/>
              <a:gd name="T12" fmla="*/ 0 w 473725"/>
              <a:gd name="T13" fmla="*/ 0 h 572878"/>
              <a:gd name="T14" fmla="*/ 473725 w 473725"/>
              <a:gd name="T15" fmla="*/ 572878 h 5728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725" h="572878">
                <a:moveTo>
                  <a:pt x="77118" y="165253"/>
                </a:moveTo>
                <a:lnTo>
                  <a:pt x="473725" y="0"/>
                </a:lnTo>
                <a:lnTo>
                  <a:pt x="0" y="572878"/>
                </a:lnTo>
                <a:lnTo>
                  <a:pt x="77118" y="165253"/>
                </a:lnTo>
                <a:close/>
              </a:path>
            </a:pathLst>
          </a:custGeom>
          <a:solidFill>
            <a:srgbClr val="133E4D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95" name="任意多边形 110"/>
          <p:cNvSpPr>
            <a:spLocks noChangeArrowheads="1"/>
          </p:cNvSpPr>
          <p:nvPr userDrawn="1"/>
        </p:nvSpPr>
        <p:spPr bwMode="auto">
          <a:xfrm>
            <a:off x="7846703" y="-97367"/>
            <a:ext cx="2233794" cy="516467"/>
          </a:xfrm>
          <a:custGeom>
            <a:avLst/>
            <a:gdLst>
              <a:gd name="T0" fmla="*/ 0 w 2247441"/>
              <a:gd name="T1" fmla="*/ 495759 h 495759"/>
              <a:gd name="T2" fmla="*/ 991518 w 2247441"/>
              <a:gd name="T3" fmla="*/ 0 h 495759"/>
              <a:gd name="T4" fmla="*/ 2247441 w 2247441"/>
              <a:gd name="T5" fmla="*/ 0 h 495759"/>
              <a:gd name="T6" fmla="*/ 2060154 w 2247441"/>
              <a:gd name="T7" fmla="*/ 473725 h 495759"/>
              <a:gd name="T8" fmla="*/ 0 w 2247441"/>
              <a:gd name="T9" fmla="*/ 495759 h 4957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47441"/>
              <a:gd name="T16" fmla="*/ 0 h 495759"/>
              <a:gd name="T17" fmla="*/ 2247441 w 2247441"/>
              <a:gd name="T18" fmla="*/ 495759 h 4957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47441" h="495759">
                <a:moveTo>
                  <a:pt x="0" y="495759"/>
                </a:moveTo>
                <a:lnTo>
                  <a:pt x="991518" y="0"/>
                </a:lnTo>
                <a:lnTo>
                  <a:pt x="2247441" y="0"/>
                </a:lnTo>
                <a:lnTo>
                  <a:pt x="2060154" y="473725"/>
                </a:lnTo>
                <a:lnTo>
                  <a:pt x="0" y="495759"/>
                </a:lnTo>
                <a:close/>
              </a:path>
            </a:pathLst>
          </a:custGeom>
          <a:solidFill>
            <a:srgbClr val="1C96BB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96" name="任意多边形 111"/>
          <p:cNvSpPr>
            <a:spLocks noChangeArrowheads="1"/>
          </p:cNvSpPr>
          <p:nvPr userDrawn="1"/>
        </p:nvSpPr>
        <p:spPr bwMode="auto">
          <a:xfrm>
            <a:off x="7901442" y="-165097"/>
            <a:ext cx="1128477" cy="563033"/>
          </a:xfrm>
          <a:custGeom>
            <a:avLst/>
            <a:gdLst>
              <a:gd name="T0" fmla="*/ 0 w 1134738"/>
              <a:gd name="T1" fmla="*/ 561861 h 561861"/>
              <a:gd name="T2" fmla="*/ 870333 w 1134738"/>
              <a:gd name="T3" fmla="*/ 0 h 561861"/>
              <a:gd name="T4" fmla="*/ 1134738 w 1134738"/>
              <a:gd name="T5" fmla="*/ 22034 h 561861"/>
              <a:gd name="T6" fmla="*/ 0 w 1134738"/>
              <a:gd name="T7" fmla="*/ 561861 h 561861"/>
              <a:gd name="T8" fmla="*/ 0 60000 65536"/>
              <a:gd name="T9" fmla="*/ 0 60000 65536"/>
              <a:gd name="T10" fmla="*/ 0 60000 65536"/>
              <a:gd name="T11" fmla="*/ 0 60000 65536"/>
              <a:gd name="T12" fmla="*/ 0 w 1134738"/>
              <a:gd name="T13" fmla="*/ 0 h 561861"/>
              <a:gd name="T14" fmla="*/ 1134738 w 1134738"/>
              <a:gd name="T15" fmla="*/ 561861 h 5618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738" h="561861">
                <a:moveTo>
                  <a:pt x="0" y="561861"/>
                </a:moveTo>
                <a:lnTo>
                  <a:pt x="870333" y="0"/>
                </a:lnTo>
                <a:lnTo>
                  <a:pt x="1134738" y="22034"/>
                </a:lnTo>
                <a:lnTo>
                  <a:pt x="0" y="561861"/>
                </a:lnTo>
                <a:close/>
              </a:path>
            </a:pathLst>
          </a:custGeom>
          <a:solidFill>
            <a:srgbClr val="11A7BD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97" name="任意多边形 112"/>
          <p:cNvSpPr>
            <a:spLocks noChangeArrowheads="1"/>
          </p:cNvSpPr>
          <p:nvPr userDrawn="1"/>
        </p:nvSpPr>
        <p:spPr bwMode="auto">
          <a:xfrm>
            <a:off x="9895224" y="1"/>
            <a:ext cx="437916" cy="364067"/>
          </a:xfrm>
          <a:custGeom>
            <a:avLst/>
            <a:gdLst>
              <a:gd name="T0" fmla="*/ 121186 w 440675"/>
              <a:gd name="T1" fmla="*/ 0 h 363557"/>
              <a:gd name="T2" fmla="*/ 440675 w 440675"/>
              <a:gd name="T3" fmla="*/ 0 h 363557"/>
              <a:gd name="T4" fmla="*/ 0 w 440675"/>
              <a:gd name="T5" fmla="*/ 363557 h 363557"/>
              <a:gd name="T6" fmla="*/ 121186 w 440675"/>
              <a:gd name="T7" fmla="*/ 0 h 363557"/>
              <a:gd name="T8" fmla="*/ 0 60000 65536"/>
              <a:gd name="T9" fmla="*/ 0 60000 65536"/>
              <a:gd name="T10" fmla="*/ 0 60000 65536"/>
              <a:gd name="T11" fmla="*/ 0 60000 65536"/>
              <a:gd name="T12" fmla="*/ 0 w 440675"/>
              <a:gd name="T13" fmla="*/ 0 h 363557"/>
              <a:gd name="T14" fmla="*/ 440675 w 440675"/>
              <a:gd name="T15" fmla="*/ 363557 h 3635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0675" h="363557">
                <a:moveTo>
                  <a:pt x="121186" y="0"/>
                </a:moveTo>
                <a:lnTo>
                  <a:pt x="440675" y="0"/>
                </a:lnTo>
                <a:lnTo>
                  <a:pt x="0" y="363557"/>
                </a:lnTo>
                <a:lnTo>
                  <a:pt x="121186" y="0"/>
                </a:lnTo>
                <a:close/>
              </a:path>
            </a:pathLst>
          </a:custGeom>
          <a:solidFill>
            <a:srgbClr val="10597B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98" name="任意多边形 114"/>
          <p:cNvSpPr>
            <a:spLocks noChangeArrowheads="1"/>
          </p:cNvSpPr>
          <p:nvPr userDrawn="1"/>
        </p:nvSpPr>
        <p:spPr bwMode="auto">
          <a:xfrm>
            <a:off x="9851015" y="-186267"/>
            <a:ext cx="810566" cy="594784"/>
          </a:xfrm>
          <a:custGeom>
            <a:avLst/>
            <a:gdLst>
              <a:gd name="T0" fmla="*/ 0 w 815248"/>
              <a:gd name="T1" fmla="*/ 550844 h 550844"/>
              <a:gd name="T2" fmla="*/ 638978 w 815248"/>
              <a:gd name="T3" fmla="*/ 0 h 550844"/>
              <a:gd name="T4" fmla="*/ 815248 w 815248"/>
              <a:gd name="T5" fmla="*/ 341523 h 550844"/>
              <a:gd name="T6" fmla="*/ 0 w 815248"/>
              <a:gd name="T7" fmla="*/ 550844 h 550844"/>
              <a:gd name="T8" fmla="*/ 0 60000 65536"/>
              <a:gd name="T9" fmla="*/ 0 60000 65536"/>
              <a:gd name="T10" fmla="*/ 0 60000 65536"/>
              <a:gd name="T11" fmla="*/ 0 60000 65536"/>
              <a:gd name="T12" fmla="*/ 0 w 815248"/>
              <a:gd name="T13" fmla="*/ 0 h 550844"/>
              <a:gd name="T14" fmla="*/ 815248 w 815248"/>
              <a:gd name="T15" fmla="*/ 550844 h 5508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5248" h="550844">
                <a:moveTo>
                  <a:pt x="0" y="550844"/>
                </a:moveTo>
                <a:lnTo>
                  <a:pt x="638978" y="0"/>
                </a:lnTo>
                <a:lnTo>
                  <a:pt x="815248" y="341523"/>
                </a:lnTo>
                <a:lnTo>
                  <a:pt x="0" y="550844"/>
                </a:lnTo>
                <a:close/>
              </a:path>
            </a:pathLst>
          </a:custGeom>
          <a:solidFill>
            <a:srgbClr val="6FC4CE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99" name="任意多边形 39"/>
          <p:cNvSpPr>
            <a:spLocks noChangeArrowheads="1"/>
          </p:cNvSpPr>
          <p:nvPr userDrawn="1"/>
        </p:nvSpPr>
        <p:spPr bwMode="auto">
          <a:xfrm>
            <a:off x="2509597" y="1519771"/>
            <a:ext cx="2181160" cy="793751"/>
          </a:xfrm>
          <a:custGeom>
            <a:avLst/>
            <a:gdLst>
              <a:gd name="T0" fmla="*/ 0 w 2192356"/>
              <a:gd name="T1" fmla="*/ 782197 h 782197"/>
              <a:gd name="T2" fmla="*/ 727113 w 2192356"/>
              <a:gd name="T3" fmla="*/ 649995 h 782197"/>
              <a:gd name="T4" fmla="*/ 2192356 w 2192356"/>
              <a:gd name="T5" fmla="*/ 0 h 782197"/>
              <a:gd name="T6" fmla="*/ 0 w 2192356"/>
              <a:gd name="T7" fmla="*/ 782197 h 782197"/>
              <a:gd name="T8" fmla="*/ 0 60000 65536"/>
              <a:gd name="T9" fmla="*/ 0 60000 65536"/>
              <a:gd name="T10" fmla="*/ 0 60000 65536"/>
              <a:gd name="T11" fmla="*/ 0 60000 65536"/>
              <a:gd name="T12" fmla="*/ 0 w 2192356"/>
              <a:gd name="T13" fmla="*/ 0 h 782197"/>
              <a:gd name="T14" fmla="*/ 2192356 w 2192356"/>
              <a:gd name="T15" fmla="*/ 782197 h 7821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2356" h="782197">
                <a:moveTo>
                  <a:pt x="0" y="782197"/>
                </a:moveTo>
                <a:lnTo>
                  <a:pt x="727113" y="649995"/>
                </a:lnTo>
                <a:lnTo>
                  <a:pt x="2192356" y="0"/>
                </a:lnTo>
                <a:lnTo>
                  <a:pt x="0" y="782197"/>
                </a:lnTo>
                <a:close/>
              </a:path>
            </a:pathLst>
          </a:custGeom>
          <a:solidFill>
            <a:srgbClr val="FBB619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00" name="任意多边形 82"/>
          <p:cNvSpPr>
            <a:spLocks noChangeArrowheads="1"/>
          </p:cNvSpPr>
          <p:nvPr userDrawn="1"/>
        </p:nvSpPr>
        <p:spPr bwMode="auto">
          <a:xfrm>
            <a:off x="6926657" y="1598084"/>
            <a:ext cx="690560" cy="649816"/>
          </a:xfrm>
          <a:custGeom>
            <a:avLst/>
            <a:gdLst>
              <a:gd name="T0" fmla="*/ 672029 w 672029"/>
              <a:gd name="T1" fmla="*/ 0 h 649995"/>
              <a:gd name="T2" fmla="*/ 0 w 672029"/>
              <a:gd name="T3" fmla="*/ 649995 h 649995"/>
              <a:gd name="T4" fmla="*/ 154236 w 672029"/>
              <a:gd name="T5" fmla="*/ 231354 h 649995"/>
              <a:gd name="T6" fmla="*/ 672029 w 672029"/>
              <a:gd name="T7" fmla="*/ 0 h 649995"/>
              <a:gd name="T8" fmla="*/ 0 60000 65536"/>
              <a:gd name="T9" fmla="*/ 0 60000 65536"/>
              <a:gd name="T10" fmla="*/ 0 60000 65536"/>
              <a:gd name="T11" fmla="*/ 0 60000 65536"/>
              <a:gd name="T12" fmla="*/ 0 w 672029"/>
              <a:gd name="T13" fmla="*/ 0 h 649995"/>
              <a:gd name="T14" fmla="*/ 672029 w 672029"/>
              <a:gd name="T15" fmla="*/ 649995 h 6499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029" h="649995">
                <a:moveTo>
                  <a:pt x="672029" y="0"/>
                </a:moveTo>
                <a:lnTo>
                  <a:pt x="0" y="649995"/>
                </a:lnTo>
                <a:lnTo>
                  <a:pt x="154236" y="231354"/>
                </a:lnTo>
                <a:lnTo>
                  <a:pt x="672029" y="0"/>
                </a:lnTo>
                <a:close/>
              </a:path>
            </a:pathLst>
          </a:custGeom>
          <a:solidFill>
            <a:srgbClr val="AA1D2B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01" name="任意多边形 119"/>
          <p:cNvSpPr>
            <a:spLocks noChangeArrowheads="1"/>
          </p:cNvSpPr>
          <p:nvPr userDrawn="1"/>
        </p:nvSpPr>
        <p:spPr bwMode="auto">
          <a:xfrm>
            <a:off x="3023308" y="2048938"/>
            <a:ext cx="3025413" cy="935567"/>
          </a:xfrm>
          <a:custGeom>
            <a:avLst/>
            <a:gdLst>
              <a:gd name="T0" fmla="*/ 0 w 2974555"/>
              <a:gd name="T1" fmla="*/ 925417 h 925417"/>
              <a:gd name="T2" fmla="*/ 2974555 w 2974555"/>
              <a:gd name="T3" fmla="*/ 0 h 925417"/>
              <a:gd name="T4" fmla="*/ 2500829 w 2974555"/>
              <a:gd name="T5" fmla="*/ 484742 h 925417"/>
              <a:gd name="T6" fmla="*/ 0 w 2974555"/>
              <a:gd name="T7" fmla="*/ 925417 h 925417"/>
              <a:gd name="T8" fmla="*/ 0 60000 65536"/>
              <a:gd name="T9" fmla="*/ 0 60000 65536"/>
              <a:gd name="T10" fmla="*/ 0 60000 65536"/>
              <a:gd name="T11" fmla="*/ 0 60000 65536"/>
              <a:gd name="T12" fmla="*/ 0 w 2974555"/>
              <a:gd name="T13" fmla="*/ 0 h 925417"/>
              <a:gd name="T14" fmla="*/ 2974555 w 2974555"/>
              <a:gd name="T15" fmla="*/ 925417 h 9254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4555" h="925417">
                <a:moveTo>
                  <a:pt x="0" y="925417"/>
                </a:moveTo>
                <a:lnTo>
                  <a:pt x="2974555" y="0"/>
                </a:lnTo>
                <a:lnTo>
                  <a:pt x="2500829" y="484742"/>
                </a:lnTo>
                <a:lnTo>
                  <a:pt x="0" y="925417"/>
                </a:lnTo>
                <a:close/>
              </a:path>
            </a:pathLst>
          </a:custGeom>
          <a:solidFill>
            <a:srgbClr val="EB2636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02" name="任意多边形 120"/>
          <p:cNvSpPr>
            <a:spLocks noChangeArrowheads="1"/>
          </p:cNvSpPr>
          <p:nvPr userDrawn="1"/>
        </p:nvSpPr>
        <p:spPr bwMode="auto">
          <a:xfrm>
            <a:off x="-185271" y="5662085"/>
            <a:ext cx="338965" cy="353483"/>
          </a:xfrm>
          <a:custGeom>
            <a:avLst/>
            <a:gdLst>
              <a:gd name="T0" fmla="*/ 44068 w 341523"/>
              <a:gd name="T1" fmla="*/ 0 h 352540"/>
              <a:gd name="T2" fmla="*/ 341523 w 341523"/>
              <a:gd name="T3" fmla="*/ 352540 h 352540"/>
              <a:gd name="T4" fmla="*/ 0 w 341523"/>
              <a:gd name="T5" fmla="*/ 253388 h 352540"/>
              <a:gd name="T6" fmla="*/ 33051 w 341523"/>
              <a:gd name="T7" fmla="*/ 55084 h 352540"/>
              <a:gd name="T8" fmla="*/ 44068 w 341523"/>
              <a:gd name="T9" fmla="*/ 0 h 3525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523"/>
              <a:gd name="T16" fmla="*/ 0 h 352540"/>
              <a:gd name="T17" fmla="*/ 341523 w 341523"/>
              <a:gd name="T18" fmla="*/ 352540 h 3525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523" h="352540">
                <a:moveTo>
                  <a:pt x="44068" y="0"/>
                </a:moveTo>
                <a:lnTo>
                  <a:pt x="341523" y="352540"/>
                </a:lnTo>
                <a:lnTo>
                  <a:pt x="0" y="253388"/>
                </a:lnTo>
                <a:lnTo>
                  <a:pt x="33051" y="55084"/>
                </a:lnTo>
                <a:lnTo>
                  <a:pt x="44068" y="0"/>
                </a:lnTo>
                <a:close/>
              </a:path>
            </a:pathLst>
          </a:custGeom>
          <a:solidFill>
            <a:srgbClr val="E03452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03" name="任意多边形 122"/>
          <p:cNvSpPr>
            <a:spLocks noChangeArrowheads="1"/>
          </p:cNvSpPr>
          <p:nvPr userDrawn="1"/>
        </p:nvSpPr>
        <p:spPr bwMode="auto">
          <a:xfrm>
            <a:off x="1907462" y="4963584"/>
            <a:ext cx="370545" cy="285749"/>
          </a:xfrm>
          <a:custGeom>
            <a:avLst/>
            <a:gdLst>
              <a:gd name="T0" fmla="*/ 33051 w 374574"/>
              <a:gd name="T1" fmla="*/ 55085 h 286439"/>
              <a:gd name="T2" fmla="*/ 374574 w 374574"/>
              <a:gd name="T3" fmla="*/ 0 h 286439"/>
              <a:gd name="T4" fmla="*/ 0 w 374574"/>
              <a:gd name="T5" fmla="*/ 286439 h 286439"/>
              <a:gd name="T6" fmla="*/ 33051 w 374574"/>
              <a:gd name="T7" fmla="*/ 55085 h 286439"/>
              <a:gd name="T8" fmla="*/ 0 60000 65536"/>
              <a:gd name="T9" fmla="*/ 0 60000 65536"/>
              <a:gd name="T10" fmla="*/ 0 60000 65536"/>
              <a:gd name="T11" fmla="*/ 0 60000 65536"/>
              <a:gd name="T12" fmla="*/ 0 w 374574"/>
              <a:gd name="T13" fmla="*/ 0 h 286439"/>
              <a:gd name="T14" fmla="*/ 374574 w 374574"/>
              <a:gd name="T15" fmla="*/ 286439 h 286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574" h="286439">
                <a:moveTo>
                  <a:pt x="33051" y="55085"/>
                </a:moveTo>
                <a:lnTo>
                  <a:pt x="374574" y="0"/>
                </a:lnTo>
                <a:lnTo>
                  <a:pt x="0" y="286439"/>
                </a:lnTo>
                <a:lnTo>
                  <a:pt x="33051" y="55085"/>
                </a:lnTo>
                <a:close/>
              </a:path>
            </a:pathLst>
          </a:custGeom>
          <a:solidFill>
            <a:srgbClr val="CB4286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04" name="任意多边形 126"/>
          <p:cNvSpPr>
            <a:spLocks noChangeArrowheads="1"/>
          </p:cNvSpPr>
          <p:nvPr userDrawn="1"/>
        </p:nvSpPr>
        <p:spPr bwMode="auto">
          <a:xfrm rot="6756059">
            <a:off x="5468076" y="6508047"/>
            <a:ext cx="230716" cy="130533"/>
          </a:xfrm>
          <a:custGeom>
            <a:avLst/>
            <a:gdLst>
              <a:gd name="T0" fmla="*/ 0 w 231354"/>
              <a:gd name="T1" fmla="*/ 0 h 132202"/>
              <a:gd name="T2" fmla="*/ 143219 w 231354"/>
              <a:gd name="T3" fmla="*/ 132202 h 132202"/>
              <a:gd name="T4" fmla="*/ 231354 w 231354"/>
              <a:gd name="T5" fmla="*/ 55084 h 132202"/>
              <a:gd name="T6" fmla="*/ 0 w 231354"/>
              <a:gd name="T7" fmla="*/ 0 h 132202"/>
              <a:gd name="T8" fmla="*/ 0 60000 65536"/>
              <a:gd name="T9" fmla="*/ 0 60000 65536"/>
              <a:gd name="T10" fmla="*/ 0 60000 65536"/>
              <a:gd name="T11" fmla="*/ 0 60000 65536"/>
              <a:gd name="T12" fmla="*/ 0 w 231354"/>
              <a:gd name="T13" fmla="*/ 0 h 132202"/>
              <a:gd name="T14" fmla="*/ 231354 w 231354"/>
              <a:gd name="T15" fmla="*/ 132202 h 132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354" h="132202">
                <a:moveTo>
                  <a:pt x="0" y="0"/>
                </a:moveTo>
                <a:lnTo>
                  <a:pt x="143219" y="132202"/>
                </a:lnTo>
                <a:lnTo>
                  <a:pt x="231354" y="55084"/>
                </a:lnTo>
                <a:lnTo>
                  <a:pt x="0" y="0"/>
                </a:lnTo>
                <a:close/>
              </a:path>
            </a:pathLst>
          </a:custGeom>
          <a:solidFill>
            <a:srgbClr val="EF5C57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05" name="任意多边形 135"/>
          <p:cNvSpPr>
            <a:spLocks noChangeArrowheads="1"/>
          </p:cNvSpPr>
          <p:nvPr userDrawn="1"/>
        </p:nvSpPr>
        <p:spPr bwMode="auto">
          <a:xfrm>
            <a:off x="8141456" y="3327404"/>
            <a:ext cx="273698" cy="285751"/>
          </a:xfrm>
          <a:custGeom>
            <a:avLst/>
            <a:gdLst>
              <a:gd name="T0" fmla="*/ 0 w 275421"/>
              <a:gd name="T1" fmla="*/ 33051 h 286439"/>
              <a:gd name="T2" fmla="*/ 275421 w 275421"/>
              <a:gd name="T3" fmla="*/ 0 h 286439"/>
              <a:gd name="T4" fmla="*/ 88135 w 275421"/>
              <a:gd name="T5" fmla="*/ 286439 h 286439"/>
              <a:gd name="T6" fmla="*/ 0 w 275421"/>
              <a:gd name="T7" fmla="*/ 33051 h 286439"/>
              <a:gd name="T8" fmla="*/ 0 60000 65536"/>
              <a:gd name="T9" fmla="*/ 0 60000 65536"/>
              <a:gd name="T10" fmla="*/ 0 60000 65536"/>
              <a:gd name="T11" fmla="*/ 0 60000 65536"/>
              <a:gd name="T12" fmla="*/ 0 w 275421"/>
              <a:gd name="T13" fmla="*/ 0 h 286439"/>
              <a:gd name="T14" fmla="*/ 275421 w 275421"/>
              <a:gd name="T15" fmla="*/ 286439 h 286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421" h="286439">
                <a:moveTo>
                  <a:pt x="0" y="33051"/>
                </a:moveTo>
                <a:lnTo>
                  <a:pt x="275421" y="0"/>
                </a:lnTo>
                <a:lnTo>
                  <a:pt x="88135" y="286439"/>
                </a:lnTo>
                <a:lnTo>
                  <a:pt x="0" y="33051"/>
                </a:lnTo>
                <a:close/>
              </a:path>
            </a:pathLst>
          </a:custGeom>
          <a:solidFill>
            <a:srgbClr val="3FC0F1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06" name="任意多边形 136"/>
          <p:cNvSpPr>
            <a:spLocks noChangeArrowheads="1"/>
          </p:cNvSpPr>
          <p:nvPr userDrawn="1"/>
        </p:nvSpPr>
        <p:spPr bwMode="auto">
          <a:xfrm>
            <a:off x="11655314" y="3598338"/>
            <a:ext cx="231590" cy="131233"/>
          </a:xfrm>
          <a:custGeom>
            <a:avLst/>
            <a:gdLst>
              <a:gd name="T0" fmla="*/ 0 w 231354"/>
              <a:gd name="T1" fmla="*/ 0 h 132202"/>
              <a:gd name="T2" fmla="*/ 143219 w 231354"/>
              <a:gd name="T3" fmla="*/ 132202 h 132202"/>
              <a:gd name="T4" fmla="*/ 231354 w 231354"/>
              <a:gd name="T5" fmla="*/ 55084 h 132202"/>
              <a:gd name="T6" fmla="*/ 0 w 231354"/>
              <a:gd name="T7" fmla="*/ 0 h 132202"/>
              <a:gd name="T8" fmla="*/ 0 60000 65536"/>
              <a:gd name="T9" fmla="*/ 0 60000 65536"/>
              <a:gd name="T10" fmla="*/ 0 60000 65536"/>
              <a:gd name="T11" fmla="*/ 0 60000 65536"/>
              <a:gd name="T12" fmla="*/ 0 w 231354"/>
              <a:gd name="T13" fmla="*/ 0 h 132202"/>
              <a:gd name="T14" fmla="*/ 231354 w 231354"/>
              <a:gd name="T15" fmla="*/ 132202 h 132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354" h="132202">
                <a:moveTo>
                  <a:pt x="0" y="0"/>
                </a:moveTo>
                <a:lnTo>
                  <a:pt x="143219" y="132202"/>
                </a:lnTo>
                <a:lnTo>
                  <a:pt x="231354" y="55084"/>
                </a:lnTo>
                <a:lnTo>
                  <a:pt x="0" y="0"/>
                </a:lnTo>
                <a:close/>
              </a:path>
            </a:pathLst>
          </a:custGeom>
          <a:solidFill>
            <a:srgbClr val="F45947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07" name="任意多边形 137"/>
          <p:cNvSpPr>
            <a:spLocks noChangeArrowheads="1"/>
          </p:cNvSpPr>
          <p:nvPr userDrawn="1"/>
        </p:nvSpPr>
        <p:spPr bwMode="auto">
          <a:xfrm>
            <a:off x="10398409" y="2444755"/>
            <a:ext cx="328437" cy="264583"/>
          </a:xfrm>
          <a:custGeom>
            <a:avLst/>
            <a:gdLst>
              <a:gd name="T0" fmla="*/ 187286 w 330506"/>
              <a:gd name="T1" fmla="*/ 33050 h 264405"/>
              <a:gd name="T2" fmla="*/ 0 w 330506"/>
              <a:gd name="T3" fmla="*/ 264405 h 264405"/>
              <a:gd name="T4" fmla="*/ 330506 w 330506"/>
              <a:gd name="T5" fmla="*/ 0 h 264405"/>
              <a:gd name="T6" fmla="*/ 187286 w 330506"/>
              <a:gd name="T7" fmla="*/ 33050 h 264405"/>
              <a:gd name="T8" fmla="*/ 0 60000 65536"/>
              <a:gd name="T9" fmla="*/ 0 60000 65536"/>
              <a:gd name="T10" fmla="*/ 0 60000 65536"/>
              <a:gd name="T11" fmla="*/ 0 60000 65536"/>
              <a:gd name="T12" fmla="*/ 0 w 330506"/>
              <a:gd name="T13" fmla="*/ 0 h 264405"/>
              <a:gd name="T14" fmla="*/ 330506 w 330506"/>
              <a:gd name="T15" fmla="*/ 264405 h 2644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0506" h="264405">
                <a:moveTo>
                  <a:pt x="187286" y="33050"/>
                </a:moveTo>
                <a:lnTo>
                  <a:pt x="0" y="264405"/>
                </a:lnTo>
                <a:lnTo>
                  <a:pt x="330506" y="0"/>
                </a:lnTo>
                <a:lnTo>
                  <a:pt x="187286" y="33050"/>
                </a:lnTo>
                <a:close/>
              </a:path>
            </a:pathLst>
          </a:custGeom>
          <a:solidFill>
            <a:srgbClr val="1080B4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08" name="任意多边形 138"/>
          <p:cNvSpPr>
            <a:spLocks noChangeArrowheads="1"/>
          </p:cNvSpPr>
          <p:nvPr userDrawn="1"/>
        </p:nvSpPr>
        <p:spPr bwMode="auto">
          <a:xfrm>
            <a:off x="8964653" y="1377952"/>
            <a:ext cx="370545" cy="285749"/>
          </a:xfrm>
          <a:custGeom>
            <a:avLst/>
            <a:gdLst>
              <a:gd name="T0" fmla="*/ 33051 w 374574"/>
              <a:gd name="T1" fmla="*/ 55085 h 286439"/>
              <a:gd name="T2" fmla="*/ 374574 w 374574"/>
              <a:gd name="T3" fmla="*/ 0 h 286439"/>
              <a:gd name="T4" fmla="*/ 0 w 374574"/>
              <a:gd name="T5" fmla="*/ 286439 h 286439"/>
              <a:gd name="T6" fmla="*/ 33051 w 374574"/>
              <a:gd name="T7" fmla="*/ 55085 h 286439"/>
              <a:gd name="T8" fmla="*/ 0 60000 65536"/>
              <a:gd name="T9" fmla="*/ 0 60000 65536"/>
              <a:gd name="T10" fmla="*/ 0 60000 65536"/>
              <a:gd name="T11" fmla="*/ 0 60000 65536"/>
              <a:gd name="T12" fmla="*/ 0 w 374574"/>
              <a:gd name="T13" fmla="*/ 0 h 286439"/>
              <a:gd name="T14" fmla="*/ 374574 w 374574"/>
              <a:gd name="T15" fmla="*/ 286439 h 286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574" h="286439">
                <a:moveTo>
                  <a:pt x="33051" y="55085"/>
                </a:moveTo>
                <a:lnTo>
                  <a:pt x="374574" y="0"/>
                </a:lnTo>
                <a:lnTo>
                  <a:pt x="0" y="286439"/>
                </a:lnTo>
                <a:lnTo>
                  <a:pt x="33051" y="55085"/>
                </a:lnTo>
                <a:close/>
              </a:path>
            </a:pathLst>
          </a:custGeom>
          <a:solidFill>
            <a:srgbClr val="045A80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09" name="任意多边形 139"/>
          <p:cNvSpPr>
            <a:spLocks noChangeArrowheads="1"/>
          </p:cNvSpPr>
          <p:nvPr userDrawn="1"/>
        </p:nvSpPr>
        <p:spPr bwMode="auto">
          <a:xfrm>
            <a:off x="673717" y="876305"/>
            <a:ext cx="229486" cy="131233"/>
          </a:xfrm>
          <a:custGeom>
            <a:avLst/>
            <a:gdLst>
              <a:gd name="T0" fmla="*/ 0 w 231354"/>
              <a:gd name="T1" fmla="*/ 0 h 132202"/>
              <a:gd name="T2" fmla="*/ 143219 w 231354"/>
              <a:gd name="T3" fmla="*/ 132202 h 132202"/>
              <a:gd name="T4" fmla="*/ 231354 w 231354"/>
              <a:gd name="T5" fmla="*/ 55084 h 132202"/>
              <a:gd name="T6" fmla="*/ 0 w 231354"/>
              <a:gd name="T7" fmla="*/ 0 h 132202"/>
              <a:gd name="T8" fmla="*/ 0 60000 65536"/>
              <a:gd name="T9" fmla="*/ 0 60000 65536"/>
              <a:gd name="T10" fmla="*/ 0 60000 65536"/>
              <a:gd name="T11" fmla="*/ 0 60000 65536"/>
              <a:gd name="T12" fmla="*/ 0 w 231354"/>
              <a:gd name="T13" fmla="*/ 0 h 132202"/>
              <a:gd name="T14" fmla="*/ 231354 w 231354"/>
              <a:gd name="T15" fmla="*/ 132202 h 132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354" h="132202">
                <a:moveTo>
                  <a:pt x="0" y="0"/>
                </a:moveTo>
                <a:lnTo>
                  <a:pt x="143219" y="132202"/>
                </a:lnTo>
                <a:lnTo>
                  <a:pt x="231354" y="55084"/>
                </a:lnTo>
                <a:lnTo>
                  <a:pt x="0" y="0"/>
                </a:lnTo>
                <a:close/>
              </a:path>
            </a:pathLst>
          </a:custGeom>
          <a:solidFill>
            <a:srgbClr val="A11D2A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10" name="任意多边形 140"/>
          <p:cNvSpPr>
            <a:spLocks noChangeArrowheads="1"/>
          </p:cNvSpPr>
          <p:nvPr userDrawn="1"/>
        </p:nvSpPr>
        <p:spPr bwMode="auto">
          <a:xfrm>
            <a:off x="2612761" y="1282700"/>
            <a:ext cx="328437" cy="264584"/>
          </a:xfrm>
          <a:custGeom>
            <a:avLst/>
            <a:gdLst>
              <a:gd name="T0" fmla="*/ 187286 w 330506"/>
              <a:gd name="T1" fmla="*/ 33050 h 264405"/>
              <a:gd name="T2" fmla="*/ 0 w 330506"/>
              <a:gd name="T3" fmla="*/ 264405 h 264405"/>
              <a:gd name="T4" fmla="*/ 330506 w 330506"/>
              <a:gd name="T5" fmla="*/ 0 h 264405"/>
              <a:gd name="T6" fmla="*/ 187286 w 330506"/>
              <a:gd name="T7" fmla="*/ 33050 h 264405"/>
              <a:gd name="T8" fmla="*/ 0 60000 65536"/>
              <a:gd name="T9" fmla="*/ 0 60000 65536"/>
              <a:gd name="T10" fmla="*/ 0 60000 65536"/>
              <a:gd name="T11" fmla="*/ 0 60000 65536"/>
              <a:gd name="T12" fmla="*/ 0 w 330506"/>
              <a:gd name="T13" fmla="*/ 0 h 264405"/>
              <a:gd name="T14" fmla="*/ 330506 w 330506"/>
              <a:gd name="T15" fmla="*/ 264405 h 2644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0506" h="264405">
                <a:moveTo>
                  <a:pt x="187286" y="33050"/>
                </a:moveTo>
                <a:lnTo>
                  <a:pt x="0" y="264405"/>
                </a:lnTo>
                <a:lnTo>
                  <a:pt x="330506" y="0"/>
                </a:lnTo>
                <a:lnTo>
                  <a:pt x="187286" y="33050"/>
                </a:lnTo>
                <a:close/>
              </a:path>
            </a:pathLst>
          </a:custGeom>
          <a:solidFill>
            <a:srgbClr val="F59421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11" name="任意多边形 142"/>
          <p:cNvSpPr>
            <a:spLocks noChangeArrowheads="1"/>
          </p:cNvSpPr>
          <p:nvPr userDrawn="1"/>
        </p:nvSpPr>
        <p:spPr bwMode="auto">
          <a:xfrm>
            <a:off x="5292892" y="853020"/>
            <a:ext cx="372651" cy="285749"/>
          </a:xfrm>
          <a:custGeom>
            <a:avLst/>
            <a:gdLst>
              <a:gd name="T0" fmla="*/ 33051 w 374574"/>
              <a:gd name="T1" fmla="*/ 55085 h 286439"/>
              <a:gd name="T2" fmla="*/ 374574 w 374574"/>
              <a:gd name="T3" fmla="*/ 0 h 286439"/>
              <a:gd name="T4" fmla="*/ 0 w 374574"/>
              <a:gd name="T5" fmla="*/ 286439 h 286439"/>
              <a:gd name="T6" fmla="*/ 33051 w 374574"/>
              <a:gd name="T7" fmla="*/ 55085 h 286439"/>
              <a:gd name="T8" fmla="*/ 0 60000 65536"/>
              <a:gd name="T9" fmla="*/ 0 60000 65536"/>
              <a:gd name="T10" fmla="*/ 0 60000 65536"/>
              <a:gd name="T11" fmla="*/ 0 60000 65536"/>
              <a:gd name="T12" fmla="*/ 0 w 374574"/>
              <a:gd name="T13" fmla="*/ 0 h 286439"/>
              <a:gd name="T14" fmla="*/ 374574 w 374574"/>
              <a:gd name="T15" fmla="*/ 286439 h 286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574" h="286439">
                <a:moveTo>
                  <a:pt x="33051" y="55085"/>
                </a:moveTo>
                <a:lnTo>
                  <a:pt x="374574" y="0"/>
                </a:lnTo>
                <a:lnTo>
                  <a:pt x="0" y="286439"/>
                </a:lnTo>
                <a:lnTo>
                  <a:pt x="33051" y="55085"/>
                </a:lnTo>
                <a:close/>
              </a:path>
            </a:pathLst>
          </a:custGeom>
          <a:solidFill>
            <a:srgbClr val="4DC3CB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12" name="任意多边形 144"/>
          <p:cNvSpPr>
            <a:spLocks noChangeArrowheads="1"/>
          </p:cNvSpPr>
          <p:nvPr userDrawn="1"/>
        </p:nvSpPr>
        <p:spPr bwMode="auto">
          <a:xfrm>
            <a:off x="3694920" y="6015572"/>
            <a:ext cx="229484" cy="131233"/>
          </a:xfrm>
          <a:custGeom>
            <a:avLst/>
            <a:gdLst>
              <a:gd name="T0" fmla="*/ 0 w 231354"/>
              <a:gd name="T1" fmla="*/ 0 h 132202"/>
              <a:gd name="T2" fmla="*/ 143219 w 231354"/>
              <a:gd name="T3" fmla="*/ 132202 h 132202"/>
              <a:gd name="T4" fmla="*/ 231354 w 231354"/>
              <a:gd name="T5" fmla="*/ 55084 h 132202"/>
              <a:gd name="T6" fmla="*/ 0 w 231354"/>
              <a:gd name="T7" fmla="*/ 0 h 132202"/>
              <a:gd name="T8" fmla="*/ 0 60000 65536"/>
              <a:gd name="T9" fmla="*/ 0 60000 65536"/>
              <a:gd name="T10" fmla="*/ 0 60000 65536"/>
              <a:gd name="T11" fmla="*/ 0 60000 65536"/>
              <a:gd name="T12" fmla="*/ 0 w 231354"/>
              <a:gd name="T13" fmla="*/ 0 h 132202"/>
              <a:gd name="T14" fmla="*/ 231354 w 231354"/>
              <a:gd name="T15" fmla="*/ 132202 h 132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354" h="132202">
                <a:moveTo>
                  <a:pt x="0" y="0"/>
                </a:moveTo>
                <a:lnTo>
                  <a:pt x="143219" y="132202"/>
                </a:lnTo>
                <a:lnTo>
                  <a:pt x="231354" y="55084"/>
                </a:lnTo>
                <a:lnTo>
                  <a:pt x="0" y="0"/>
                </a:lnTo>
                <a:close/>
              </a:path>
            </a:pathLst>
          </a:custGeom>
          <a:solidFill>
            <a:srgbClr val="34110F"/>
          </a:solidFill>
          <a:ln>
            <a:noFill/>
          </a:ln>
          <a:extLst/>
        </p:spPr>
        <p:txBody>
          <a:bodyPr lIns="91080" tIns="45540" rIns="91080" bIns="455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00" dirty="0">
              <a:solidFill>
                <a:srgbClr val="FFFFFF"/>
              </a:solidFill>
              <a:latin typeface="宋体" panose="02010600030101010101" pitchFamily="2" charset="-122"/>
              <a:ea typeface="宋体"/>
              <a:sym typeface="宋体" panose="02010600030101010101" pitchFamily="2" charset="-122"/>
            </a:endParaRPr>
          </a:p>
        </p:txBody>
      </p:sp>
      <p:sp>
        <p:nvSpPr>
          <p:cNvPr id="113" name="TextBox 11"/>
          <p:cNvSpPr>
            <a:spLocks noChangeArrowheads="1"/>
          </p:cNvSpPr>
          <p:nvPr userDrawn="1"/>
        </p:nvSpPr>
        <p:spPr bwMode="auto">
          <a:xfrm>
            <a:off x="5564485" y="4368803"/>
            <a:ext cx="663190" cy="615068"/>
          </a:xfrm>
          <a:prstGeom prst="rect">
            <a:avLst/>
          </a:prstGeom>
          <a:noFill/>
          <a:ln>
            <a:noFill/>
          </a:ln>
          <a:extLst/>
        </p:spPr>
        <p:txBody>
          <a:bodyPr lIns="121441" tIns="60720" rIns="121441" bIns="6072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Yuanti SC Regular" charset="0"/>
                <a:ea typeface="微软雅黑" panose="020B0503020204020204" pitchFamily="34" charset="-122"/>
                <a:sym typeface="Yuanti SC Regular" charset="0"/>
              </a:rPr>
              <a:t>案</a:t>
            </a:r>
            <a:endParaRPr lang="en-US" altLang="zh-CN" sz="1600" dirty="0">
              <a:solidFill>
                <a:prstClr val="white"/>
              </a:solidFill>
              <a:latin typeface="Yuanti SC Regular" charset="0"/>
              <a:ea typeface="微软雅黑" panose="020B0503020204020204" pitchFamily="34" charset="-122"/>
              <a:sym typeface="Yuanti SC Regular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Yuanti SC Regular" charset="0"/>
                <a:ea typeface="微软雅黑" panose="020B0503020204020204" pitchFamily="34" charset="-122"/>
                <a:sym typeface="Yuanti SC Regular" charset="0"/>
              </a:rPr>
              <a:t>例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C3B4C-95E1-4D5F-B7D6-60BDEB23221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2019-3-11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903A-F72D-4C6C-B06F-D32703A3679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7943" y="4406901"/>
            <a:ext cx="10307876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57943" y="2906713"/>
            <a:ext cx="10307876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720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440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16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288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360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32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04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57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5B120-9FCE-4EE1-B3CD-DD5A23D3863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2019-3-11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DEFB-2046-488E-9A89-55B6B3ACF7C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6347" y="1200153"/>
            <a:ext cx="5356053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4514" y="1200153"/>
            <a:ext cx="5356053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A6322-C549-4FB0-8609-47836BBBB93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2019-3-11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6B23-376D-4396-8E45-E7522C6ED52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425" y="274637"/>
            <a:ext cx="10914063" cy="1143000"/>
          </a:xfrm>
          <a:prstGeom prst="rect">
            <a:avLst/>
          </a:prstGeom>
        </p:spPr>
        <p:txBody>
          <a:bodyPr lIns="91399" tIns="45699" rIns="91399" bIns="4569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6427" y="1600201"/>
            <a:ext cx="5380038" cy="4525963"/>
          </a:xfrm>
          <a:prstGeom prst="rect">
            <a:avLst/>
          </a:prstGeom>
        </p:spPr>
        <p:txBody>
          <a:bodyPr lIns="91399" tIns="45699" rIns="91399" bIns="4569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38864" y="1600201"/>
            <a:ext cx="5381625" cy="4525963"/>
          </a:xfrm>
          <a:prstGeom prst="rect">
            <a:avLst/>
          </a:prstGeom>
        </p:spPr>
        <p:txBody>
          <a:bodyPr lIns="91399" tIns="45699" rIns="91399" bIns="4569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346" y="274637"/>
            <a:ext cx="1091422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6347" y="1535113"/>
            <a:ext cx="5358159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203" indent="0">
              <a:buNone/>
              <a:defRPr sz="2700" b="1"/>
            </a:lvl2pPr>
            <a:lvl3pPr marL="1214405" indent="0">
              <a:buNone/>
              <a:defRPr sz="2400" b="1"/>
            </a:lvl3pPr>
            <a:lvl4pPr marL="1821608" indent="0">
              <a:buNone/>
              <a:defRPr sz="2100" b="1"/>
            </a:lvl4pPr>
            <a:lvl5pPr marL="2428809" indent="0">
              <a:buNone/>
              <a:defRPr sz="2100" b="1"/>
            </a:lvl5pPr>
            <a:lvl6pPr marL="3036013" indent="0">
              <a:buNone/>
              <a:defRPr sz="2100" b="1"/>
            </a:lvl6pPr>
            <a:lvl7pPr marL="3643216" indent="0">
              <a:buNone/>
              <a:defRPr sz="2100" b="1"/>
            </a:lvl7pPr>
            <a:lvl8pPr marL="4250417" indent="0">
              <a:buNone/>
              <a:defRPr sz="2100" b="1"/>
            </a:lvl8pPr>
            <a:lvl9pPr marL="485762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6347" y="2174875"/>
            <a:ext cx="5358159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0305" y="1535113"/>
            <a:ext cx="536026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203" indent="0">
              <a:buNone/>
              <a:defRPr sz="2700" b="1"/>
            </a:lvl2pPr>
            <a:lvl3pPr marL="1214405" indent="0">
              <a:buNone/>
              <a:defRPr sz="2400" b="1"/>
            </a:lvl3pPr>
            <a:lvl4pPr marL="1821608" indent="0">
              <a:buNone/>
              <a:defRPr sz="2100" b="1"/>
            </a:lvl4pPr>
            <a:lvl5pPr marL="2428809" indent="0">
              <a:buNone/>
              <a:defRPr sz="2100" b="1"/>
            </a:lvl5pPr>
            <a:lvl6pPr marL="3036013" indent="0">
              <a:buNone/>
              <a:defRPr sz="2100" b="1"/>
            </a:lvl6pPr>
            <a:lvl7pPr marL="3643216" indent="0">
              <a:buNone/>
              <a:defRPr sz="2100" b="1"/>
            </a:lvl7pPr>
            <a:lvl8pPr marL="4250417" indent="0">
              <a:buNone/>
              <a:defRPr sz="2100" b="1"/>
            </a:lvl8pPr>
            <a:lvl9pPr marL="485762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0305" y="2174875"/>
            <a:ext cx="536026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87120-0C1C-45FC-9AF5-A946F6E7942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2019-3-11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BD00-5856-47F6-BB12-66187C2AAEF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3FBB-54F7-42CE-B978-EB174B396EA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2019-3-11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15406-E513-4EF2-B88D-2956C66BE8E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0ED1-FF86-4C56-B2A1-3F28EF78765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2019-3-11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A7D7A-C345-4982-B3BD-07E43F5DD92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352" y="273049"/>
            <a:ext cx="398967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1286" y="273056"/>
            <a:ext cx="6779281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6352" y="1435104"/>
            <a:ext cx="398967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7203" indent="0">
              <a:buNone/>
              <a:defRPr sz="1600"/>
            </a:lvl2pPr>
            <a:lvl3pPr marL="1214405" indent="0">
              <a:buNone/>
              <a:defRPr sz="1300"/>
            </a:lvl3pPr>
            <a:lvl4pPr marL="1821608" indent="0">
              <a:buNone/>
              <a:defRPr sz="1200"/>
            </a:lvl4pPr>
            <a:lvl5pPr marL="2428809" indent="0">
              <a:buNone/>
              <a:defRPr sz="1200"/>
            </a:lvl5pPr>
            <a:lvl6pPr marL="3036013" indent="0">
              <a:buNone/>
              <a:defRPr sz="1200"/>
            </a:lvl6pPr>
            <a:lvl7pPr marL="3643216" indent="0">
              <a:buNone/>
              <a:defRPr sz="1200"/>
            </a:lvl7pPr>
            <a:lvl8pPr marL="4250417" indent="0">
              <a:buNone/>
              <a:defRPr sz="1200"/>
            </a:lvl8pPr>
            <a:lvl9pPr marL="485762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D27ED-A0B1-4EF7-8C1E-D1E40ACF1AD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2019-3-11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23A4-DBC8-44B2-AB41-9130A28A912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76960" y="4800601"/>
            <a:ext cx="7276148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76960" y="612775"/>
            <a:ext cx="72761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7203" indent="0">
              <a:buNone/>
              <a:defRPr sz="3700"/>
            </a:lvl2pPr>
            <a:lvl3pPr marL="1214405" indent="0">
              <a:buNone/>
              <a:defRPr sz="3200"/>
            </a:lvl3pPr>
            <a:lvl4pPr marL="1821608" indent="0">
              <a:buNone/>
              <a:defRPr sz="2700"/>
            </a:lvl4pPr>
            <a:lvl5pPr marL="2428809" indent="0">
              <a:buNone/>
              <a:defRPr sz="2700"/>
            </a:lvl5pPr>
            <a:lvl6pPr marL="3036013" indent="0">
              <a:buNone/>
              <a:defRPr sz="2700"/>
            </a:lvl6pPr>
            <a:lvl7pPr marL="3643216" indent="0">
              <a:buNone/>
              <a:defRPr sz="2700"/>
            </a:lvl7pPr>
            <a:lvl8pPr marL="4250417" indent="0">
              <a:buNone/>
              <a:defRPr sz="2700"/>
            </a:lvl8pPr>
            <a:lvl9pPr marL="4857620" indent="0">
              <a:buNone/>
              <a:defRPr sz="2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76960" y="5367342"/>
            <a:ext cx="7276148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7203" indent="0">
              <a:buNone/>
              <a:defRPr sz="1600"/>
            </a:lvl2pPr>
            <a:lvl3pPr marL="1214405" indent="0">
              <a:buNone/>
              <a:defRPr sz="1300"/>
            </a:lvl3pPr>
            <a:lvl4pPr marL="1821608" indent="0">
              <a:buNone/>
              <a:defRPr sz="1200"/>
            </a:lvl4pPr>
            <a:lvl5pPr marL="2428809" indent="0">
              <a:buNone/>
              <a:defRPr sz="1200"/>
            </a:lvl5pPr>
            <a:lvl6pPr marL="3036013" indent="0">
              <a:buNone/>
              <a:defRPr sz="1200"/>
            </a:lvl6pPr>
            <a:lvl7pPr marL="3643216" indent="0">
              <a:buNone/>
              <a:defRPr sz="1200"/>
            </a:lvl7pPr>
            <a:lvl8pPr marL="4250417" indent="0">
              <a:buNone/>
              <a:defRPr sz="1200"/>
            </a:lvl8pPr>
            <a:lvl9pPr marL="485762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839FA-EA2A-476F-8CFE-55675F0D3C0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2019-3-11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478A6-96B8-4E72-B57A-70974B668CE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E2721-DDCA-4001-B172-7637E2FFF18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2019-3-11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CA3C-3003-4465-922F-5475314EC83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92012" y="206375"/>
            <a:ext cx="2728555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6347" y="206375"/>
            <a:ext cx="7983551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D4E7E-CA1D-46F7-9B75-D12C1D39B6F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2019-3-11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57933-21C8-4253-AF4A-F82F2E27404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425" y="274637"/>
            <a:ext cx="10914063" cy="1143000"/>
          </a:xfrm>
          <a:prstGeom prst="rect">
            <a:avLst/>
          </a:prstGeom>
        </p:spPr>
        <p:txBody>
          <a:bodyPr lIns="91399" tIns="45699" rIns="91399" bIns="45699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6429" y="1535113"/>
            <a:ext cx="5357813" cy="639763"/>
          </a:xfrm>
          <a:prstGeom prst="rect">
            <a:avLst/>
          </a:prstGeom>
        </p:spPr>
        <p:txBody>
          <a:bodyPr lIns="91399" tIns="45699" rIns="91399" bIns="45699" anchor="b"/>
          <a:lstStyle>
            <a:lvl1pPr marL="0" indent="0">
              <a:buNone/>
              <a:defRPr sz="2400" b="1"/>
            </a:lvl1pPr>
            <a:lvl2pPr marL="456990" indent="0">
              <a:buNone/>
              <a:defRPr sz="2000" b="1"/>
            </a:lvl2pPr>
            <a:lvl3pPr marL="913980" indent="0">
              <a:buNone/>
              <a:defRPr sz="19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9" indent="0">
              <a:buNone/>
              <a:defRPr sz="1600" b="1"/>
            </a:lvl6pPr>
            <a:lvl7pPr marL="2741940" indent="0">
              <a:buNone/>
              <a:defRPr sz="1600" b="1"/>
            </a:lvl7pPr>
            <a:lvl8pPr marL="3198929" indent="0">
              <a:buNone/>
              <a:defRPr sz="1600" b="1"/>
            </a:lvl8pPr>
            <a:lvl9pPr marL="36559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6429" y="2174875"/>
            <a:ext cx="5357813" cy="3951288"/>
          </a:xfrm>
          <a:prstGeom prst="rect">
            <a:avLst/>
          </a:prstGeom>
        </p:spPr>
        <p:txBody>
          <a:bodyPr lIns="91399" tIns="45699" rIns="91399" bIns="45699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1087" y="1535113"/>
            <a:ext cx="5359401" cy="639763"/>
          </a:xfrm>
          <a:prstGeom prst="rect">
            <a:avLst/>
          </a:prstGeom>
        </p:spPr>
        <p:txBody>
          <a:bodyPr lIns="91399" tIns="45699" rIns="91399" bIns="45699" anchor="b"/>
          <a:lstStyle>
            <a:lvl1pPr marL="0" indent="0">
              <a:buNone/>
              <a:defRPr sz="2400" b="1"/>
            </a:lvl1pPr>
            <a:lvl2pPr marL="456990" indent="0">
              <a:buNone/>
              <a:defRPr sz="2000" b="1"/>
            </a:lvl2pPr>
            <a:lvl3pPr marL="913980" indent="0">
              <a:buNone/>
              <a:defRPr sz="19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9" indent="0">
              <a:buNone/>
              <a:defRPr sz="1600" b="1"/>
            </a:lvl6pPr>
            <a:lvl7pPr marL="2741940" indent="0">
              <a:buNone/>
              <a:defRPr sz="1600" b="1"/>
            </a:lvl7pPr>
            <a:lvl8pPr marL="3198929" indent="0">
              <a:buNone/>
              <a:defRPr sz="1600" b="1"/>
            </a:lvl8pPr>
            <a:lvl9pPr marL="36559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1087" y="2174875"/>
            <a:ext cx="5359401" cy="3951288"/>
          </a:xfrm>
          <a:prstGeom prst="rect">
            <a:avLst/>
          </a:prstGeom>
        </p:spPr>
        <p:txBody>
          <a:bodyPr lIns="91399" tIns="45699" rIns="91399" bIns="45699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425" y="274637"/>
            <a:ext cx="10914063" cy="1143000"/>
          </a:xfrm>
          <a:prstGeom prst="rect">
            <a:avLst/>
          </a:prstGeom>
        </p:spPr>
        <p:txBody>
          <a:bodyPr lIns="91399" tIns="45699" rIns="91399" bIns="4569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425" y="273049"/>
            <a:ext cx="3989388" cy="1162051"/>
          </a:xfrm>
          <a:prstGeom prst="rect">
            <a:avLst/>
          </a:prstGeom>
        </p:spPr>
        <p:txBody>
          <a:bodyPr lIns="91399" tIns="45699" rIns="91399" bIns="45699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1866" y="273054"/>
            <a:ext cx="6778625" cy="5853113"/>
          </a:xfrm>
          <a:prstGeom prst="rect">
            <a:avLst/>
          </a:prstGeom>
        </p:spPr>
        <p:txBody>
          <a:bodyPr lIns="91399" tIns="45699" rIns="91399" bIns="4569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6425" y="1435104"/>
            <a:ext cx="3989388" cy="4691063"/>
          </a:xfrm>
          <a:prstGeom prst="rect">
            <a:avLst/>
          </a:prstGeom>
        </p:spPr>
        <p:txBody>
          <a:bodyPr lIns="91399" tIns="45699" rIns="91399" bIns="45699"/>
          <a:lstStyle>
            <a:lvl1pPr marL="0" indent="0">
              <a:buNone/>
              <a:defRPr sz="1500"/>
            </a:lvl1pPr>
            <a:lvl2pPr marL="456990" indent="0">
              <a:buNone/>
              <a:defRPr sz="1200"/>
            </a:lvl2pPr>
            <a:lvl3pPr marL="913980" indent="0">
              <a:buNone/>
              <a:defRPr sz="11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9" indent="0">
              <a:buNone/>
              <a:defRPr sz="900"/>
            </a:lvl6pPr>
            <a:lvl7pPr marL="2741940" indent="0">
              <a:buNone/>
              <a:defRPr sz="900"/>
            </a:lvl7pPr>
            <a:lvl8pPr marL="3198929" indent="0">
              <a:buNone/>
              <a:defRPr sz="900"/>
            </a:lvl8pPr>
            <a:lvl9pPr marL="36559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76488" y="4800601"/>
            <a:ext cx="7277100" cy="566739"/>
          </a:xfrm>
          <a:prstGeom prst="rect">
            <a:avLst/>
          </a:prstGeom>
        </p:spPr>
        <p:txBody>
          <a:bodyPr lIns="91399" tIns="45699" rIns="91399" bIns="45699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76488" y="612775"/>
            <a:ext cx="7277100" cy="4114800"/>
          </a:xfrm>
          <a:prstGeom prst="rect">
            <a:avLst/>
          </a:prstGeom>
        </p:spPr>
        <p:txBody>
          <a:bodyPr lIns="91399" tIns="45699" rIns="91399" bIns="45699"/>
          <a:lstStyle>
            <a:lvl1pPr marL="0" indent="0">
              <a:buNone/>
              <a:defRPr sz="3200"/>
            </a:lvl1pPr>
            <a:lvl2pPr marL="456990" indent="0">
              <a:buNone/>
              <a:defRPr sz="2800"/>
            </a:lvl2pPr>
            <a:lvl3pPr marL="913980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9" indent="0">
              <a:buNone/>
              <a:defRPr sz="2000"/>
            </a:lvl6pPr>
            <a:lvl7pPr marL="2741940" indent="0">
              <a:buNone/>
              <a:defRPr sz="2000"/>
            </a:lvl7pPr>
            <a:lvl8pPr marL="3198929" indent="0">
              <a:buNone/>
              <a:defRPr sz="2000"/>
            </a:lvl8pPr>
            <a:lvl9pPr marL="3655918" indent="0">
              <a:buNone/>
              <a:defRPr sz="2000"/>
            </a:lvl9pPr>
          </a:lstStyle>
          <a:p>
            <a:pPr lvl="0"/>
            <a:endParaRPr lang="zh-CN" altLang="en-US" noProof="0">
              <a:sym typeface="华文楷体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76488" y="5367341"/>
            <a:ext cx="7277100" cy="804863"/>
          </a:xfrm>
          <a:prstGeom prst="rect">
            <a:avLst/>
          </a:prstGeom>
        </p:spPr>
        <p:txBody>
          <a:bodyPr lIns="91399" tIns="45699" rIns="91399" bIns="45699"/>
          <a:lstStyle>
            <a:lvl1pPr marL="0" indent="0">
              <a:buNone/>
              <a:defRPr sz="1500"/>
            </a:lvl1pPr>
            <a:lvl2pPr marL="456990" indent="0">
              <a:buNone/>
              <a:defRPr sz="1200"/>
            </a:lvl2pPr>
            <a:lvl3pPr marL="913980" indent="0">
              <a:buNone/>
              <a:defRPr sz="11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9" indent="0">
              <a:buNone/>
              <a:defRPr sz="900"/>
            </a:lvl6pPr>
            <a:lvl7pPr marL="2741940" indent="0">
              <a:buNone/>
              <a:defRPr sz="900"/>
            </a:lvl7pPr>
            <a:lvl8pPr marL="3198929" indent="0">
              <a:buNone/>
              <a:defRPr sz="900"/>
            </a:lvl8pPr>
            <a:lvl9pPr marL="36559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 descr="1158482_road_blur"/>
          <p:cNvSpPr>
            <a:spLocks noChangeArrowheads="1"/>
          </p:cNvSpPr>
          <p:nvPr/>
        </p:nvSpPr>
        <p:spPr bwMode="auto">
          <a:xfrm>
            <a:off x="0" y="0"/>
            <a:ext cx="12126913" cy="6858000"/>
          </a:xfrm>
          <a:prstGeom prst="rect">
            <a:avLst/>
          </a:prstGeom>
          <a:blipFill dpi="0" rotWithShape="1">
            <a:blip r:embed="rId15" cstate="print">
              <a:lum bright="70000" contrast="-70000"/>
              <a:alphaModFix amt="68000"/>
            </a:blip>
            <a:srcRect/>
            <a:stretch>
              <a:fillRect/>
            </a:stretch>
          </a:blip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91399" tIns="45699" rIns="91399" bIns="45699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zh-CN">
              <a:solidFill>
                <a:srgbClr val="000000"/>
              </a:solidFill>
              <a:latin typeface="Arial" pitchFamily="34" charset="0"/>
              <a:ea typeface="宋体" pitchFamily="2" charset="-122"/>
              <a:sym typeface="华文楷体" pitchFamily="2" charset="-122"/>
            </a:endParaRPr>
          </a:p>
        </p:txBody>
      </p:sp>
      <p:sp>
        <p:nvSpPr>
          <p:cNvPr id="1027" name="圆角矩形 3"/>
          <p:cNvSpPr>
            <a:spLocks noChangeArrowheads="1"/>
          </p:cNvSpPr>
          <p:nvPr/>
        </p:nvSpPr>
        <p:spPr bwMode="auto">
          <a:xfrm>
            <a:off x="0" y="5"/>
            <a:ext cx="12126913" cy="57626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95626"/>
              </a:gs>
              <a:gs pos="100000">
                <a:srgbClr val="F98627"/>
              </a:gs>
            </a:gsLst>
            <a:lin ang="5400000" scaled="1"/>
          </a:gradFill>
          <a:ln w="9525" cmpd="sng">
            <a:noFill/>
            <a:bevel/>
            <a:headEnd/>
            <a:tailEnd/>
          </a:ln>
        </p:spPr>
        <p:txBody>
          <a:bodyPr wrap="none" lIns="91399" tIns="45699" rIns="91399" bIns="45699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zh-CN">
              <a:solidFill>
                <a:srgbClr val="000000"/>
              </a:solidFill>
              <a:latin typeface="Arial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028" name="圆角矩形 6"/>
          <p:cNvSpPr>
            <a:spLocks noChangeArrowheads="1"/>
          </p:cNvSpPr>
          <p:nvPr/>
        </p:nvSpPr>
        <p:spPr bwMode="auto">
          <a:xfrm>
            <a:off x="2" y="6524629"/>
            <a:ext cx="2433638" cy="3333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95626"/>
              </a:gs>
              <a:gs pos="100000">
                <a:srgbClr val="F98627"/>
              </a:gs>
            </a:gsLst>
            <a:lin ang="5400000" scaled="1"/>
          </a:gradFill>
          <a:ln w="9525" cmpd="sng">
            <a:noFill/>
            <a:bevel/>
            <a:headEnd/>
            <a:tailEnd/>
          </a:ln>
        </p:spPr>
        <p:txBody>
          <a:bodyPr wrap="none" lIns="91399" tIns="45699" rIns="91399" bIns="45699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zh-CN">
              <a:solidFill>
                <a:srgbClr val="000000"/>
              </a:solidFill>
              <a:latin typeface="Arial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029" name="圆角矩形 7"/>
          <p:cNvSpPr>
            <a:spLocks noChangeArrowheads="1"/>
          </p:cNvSpPr>
          <p:nvPr/>
        </p:nvSpPr>
        <p:spPr bwMode="auto">
          <a:xfrm>
            <a:off x="2433641" y="6524629"/>
            <a:ext cx="9693275" cy="333375"/>
          </a:xfrm>
          <a:prstGeom prst="roundRect">
            <a:avLst>
              <a:gd name="adj" fmla="val 0"/>
            </a:avLst>
          </a:prstGeom>
          <a:solidFill>
            <a:srgbClr val="D8D8D8"/>
          </a:solidFill>
          <a:ln w="9525" cmpd="sng">
            <a:noFill/>
            <a:bevel/>
            <a:headEnd/>
            <a:tailEnd/>
          </a:ln>
        </p:spPr>
        <p:txBody>
          <a:bodyPr lIns="91399" tIns="45699" rIns="91399" bIns="45699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宋体" pitchFamily="2" charset="-122"/>
              <a:sym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隶书"/>
          <a:sym typeface="隶书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隶书" pitchFamily="49" charset="-122"/>
          <a:cs typeface="隶书"/>
          <a:sym typeface="隶书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隶书" pitchFamily="49" charset="-122"/>
          <a:cs typeface="隶书"/>
          <a:sym typeface="隶书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隶书" pitchFamily="49" charset="-122"/>
          <a:cs typeface="隶书"/>
          <a:sym typeface="隶书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隶书" pitchFamily="49" charset="-122"/>
          <a:cs typeface="隶书"/>
          <a:sym typeface="隶书" charset="-122"/>
        </a:defRPr>
      </a:lvl5pPr>
      <a:lvl6pPr marL="45699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隶书" pitchFamily="49" charset="-122"/>
          <a:sym typeface="隶书" pitchFamily="49" charset="-122"/>
        </a:defRPr>
      </a:lvl6pPr>
      <a:lvl7pPr marL="91398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隶书" pitchFamily="49" charset="-122"/>
          <a:sym typeface="隶书" pitchFamily="49" charset="-122"/>
        </a:defRPr>
      </a:lvl7pPr>
      <a:lvl8pPr marL="137097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隶书" pitchFamily="49" charset="-122"/>
          <a:sym typeface="隶书" pitchFamily="49" charset="-122"/>
        </a:defRPr>
      </a:lvl8pPr>
      <a:lvl9pPr marL="182795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隶书" pitchFamily="49" charset="-122"/>
          <a:sym typeface="隶书" pitchFamily="49" charset="-122"/>
        </a:defRPr>
      </a:lvl9pPr>
    </p:titleStyle>
    <p:bodyStyle>
      <a:lvl1pPr marL="342741" indent="-342741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华文楷体"/>
          <a:sym typeface="华文楷体" charset="-122"/>
        </a:defRPr>
      </a:lvl1pPr>
      <a:lvl2pPr marL="742608" indent="-285619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华文楷体"/>
          <a:sym typeface="华文楷体" charset="-122"/>
        </a:defRPr>
      </a:lvl2pPr>
      <a:lvl3pPr marL="1142475" indent="-228497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华文楷体"/>
          <a:sym typeface="华文楷体" charset="-122"/>
        </a:defRPr>
      </a:lvl3pPr>
      <a:lvl4pPr marL="1599465" indent="-228497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华文楷体"/>
          <a:sym typeface="华文楷体" charset="-122"/>
        </a:defRPr>
      </a:lvl4pPr>
      <a:lvl5pPr marL="2056454" indent="-228497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华文楷体"/>
          <a:sym typeface="华文楷体" charset="-122"/>
        </a:defRPr>
      </a:lvl5pPr>
      <a:lvl6pPr marL="2513445" indent="-228497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华文楷体" pitchFamily="2" charset="-122"/>
        </a:defRPr>
      </a:lvl6pPr>
      <a:lvl7pPr marL="2970434" indent="-228497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华文楷体" pitchFamily="2" charset="-122"/>
        </a:defRPr>
      </a:lvl7pPr>
      <a:lvl8pPr marL="3427424" indent="-228497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华文楷体" pitchFamily="2" charset="-122"/>
        </a:defRPr>
      </a:lvl8pPr>
      <a:lvl9pPr marL="3884415" indent="-228497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华文楷体" pitchFamily="2" charset="-122"/>
        </a:defRPr>
      </a:lvl9pPr>
    </p:bodyStyle>
    <p:otherStyle>
      <a:defPPr>
        <a:defRPr lang="zh-CN"/>
      </a:defPPr>
      <a:lvl1pPr marL="0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0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0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9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0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9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8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6425" y="274637"/>
            <a:ext cx="10914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43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6425" y="1600201"/>
            <a:ext cx="109140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8" y="6356352"/>
            <a:ext cx="2828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</a:lstStyle>
          <a:p>
            <a:pPr>
              <a:defRPr/>
            </a:pPr>
            <a:fld id="{FDFD37A7-7533-4166-AB39-5F89FD1A04E3}" type="datetime1">
              <a:rPr lang="zh-CN" altLang="en-US"/>
              <a:pPr>
                <a:defRPr/>
              </a:pPr>
              <a:t>2019-3-11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3375" y="6356352"/>
            <a:ext cx="38401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1566" y="6356352"/>
            <a:ext cx="2828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</a:lstStyle>
          <a:p>
            <a:pPr>
              <a:defRPr/>
            </a:pPr>
            <a:fld id="{52551963-2D8D-41C9-BDC1-BBE103B874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699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398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097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795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741" indent="-342741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608" indent="-285619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2475" indent="-228497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599465" indent="-228497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6454" indent="-228497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3445" indent="-228497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0434" indent="-228497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7424" indent="-228497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4415" indent="-228497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0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0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9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0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9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8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6425" y="274637"/>
            <a:ext cx="10914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276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6425" y="1600201"/>
            <a:ext cx="109140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8" y="6356352"/>
            <a:ext cx="2828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</a:lstStyle>
          <a:p>
            <a:pPr>
              <a:defRPr/>
            </a:pPr>
            <a:fld id="{1B254B88-9B4E-44A9-9BDF-53C5CB51943C}" type="datetime1">
              <a:rPr lang="zh-CN" altLang="en-US"/>
              <a:pPr>
                <a:defRPr/>
              </a:pPr>
              <a:t>2019-3-11</a:t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3375" y="6356352"/>
            <a:ext cx="38401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1566" y="6356352"/>
            <a:ext cx="2828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</a:lstStyle>
          <a:p>
            <a:pPr>
              <a:defRPr/>
            </a:pPr>
            <a:fld id="{DA5A6436-6FB3-41EB-8961-C1ABBC6FBD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699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398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097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795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741" indent="-342741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608" indent="-285619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2475" indent="-228497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599465" indent="-228497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6454" indent="-228497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3445" indent="-228497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0434" indent="-228497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7424" indent="-228497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4415" indent="-228497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0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0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9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0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9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8" algn="l" defTabSz="9139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6346" y="275167"/>
            <a:ext cx="109142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441" tIns="60720" rIns="121441" bIns="60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6346" y="1600205"/>
            <a:ext cx="10914222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441" tIns="60720" rIns="121441" bIns="60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6347" y="6356355"/>
            <a:ext cx="2829613" cy="366183"/>
          </a:xfrm>
          <a:prstGeom prst="rect">
            <a:avLst/>
          </a:prstGeom>
        </p:spPr>
        <p:txBody>
          <a:bodyPr vert="horz" lIns="121441" tIns="60720" rIns="121441" bIns="60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8BD31F3-62E9-4157-BD57-90CF8043782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2019-3-11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43362" y="6356355"/>
            <a:ext cx="3840189" cy="366183"/>
          </a:xfrm>
          <a:prstGeom prst="rect">
            <a:avLst/>
          </a:prstGeom>
        </p:spPr>
        <p:txBody>
          <a:bodyPr vert="horz" lIns="121441" tIns="60720" rIns="121441" bIns="60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90954" y="6356355"/>
            <a:ext cx="2829613" cy="366183"/>
          </a:xfrm>
          <a:prstGeom prst="rect">
            <a:avLst/>
          </a:prstGeom>
        </p:spPr>
        <p:txBody>
          <a:bodyPr vert="horz" lIns="121441" tIns="60720" rIns="121441" bIns="60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A06A1D4-C83A-44E3-BD92-591C04A74D1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ransition spd="med" advClick="0" advTm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charset="-122"/>
        </a:defRPr>
      </a:lvl5pPr>
      <a:lvl6pPr marL="607203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charset="-122"/>
        </a:defRPr>
      </a:lvl6pPr>
      <a:lvl7pPr marL="1214405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charset="-122"/>
        </a:defRPr>
      </a:lvl7pPr>
      <a:lvl8pPr marL="1821608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charset="-122"/>
        </a:defRPr>
      </a:lvl8pPr>
      <a:lvl9pPr marL="2428809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5403" indent="-45540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6703" indent="-37950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8007" indent="-30360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5209" indent="-30360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2410" indent="-30360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39613" indent="-303601" algn="l" defTabSz="121440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6817" indent="-303601" algn="l" defTabSz="121440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54017" indent="-303601" algn="l" defTabSz="121440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61220" indent="-303601" algn="l" defTabSz="121440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44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203" algn="l" defTabSz="12144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05" algn="l" defTabSz="12144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1608" algn="l" defTabSz="12144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8809" algn="l" defTabSz="12144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6013" algn="l" defTabSz="12144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3216" algn="l" defTabSz="12144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0417" algn="l" defTabSz="12144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620" algn="l" defTabSz="12144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3"/>
          <p:cNvSpPr txBox="1">
            <a:spLocks noChangeArrowheads="1"/>
          </p:cNvSpPr>
          <p:nvPr/>
        </p:nvSpPr>
        <p:spPr bwMode="auto">
          <a:xfrm>
            <a:off x="2679080" y="2208049"/>
            <a:ext cx="8712968" cy="161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422" tIns="60711" rIns="121422" bIns="60711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4400" b="1" dirty="0" smtClean="0">
                <a:ea typeface="微软雅黑" charset="-122"/>
                <a:sym typeface="微软雅黑" charset="-122"/>
              </a:rPr>
              <a:t>“浙江制造”</a:t>
            </a:r>
            <a:r>
              <a:rPr lang="zh-CN" altLang="zh-CN" sz="4400" b="1" dirty="0">
                <a:ea typeface="微软雅黑" charset="-122"/>
              </a:rPr>
              <a:t>标准</a:t>
            </a:r>
            <a:r>
              <a:rPr lang="zh-CN" altLang="zh-CN" sz="4400" b="1" dirty="0" smtClean="0">
                <a:ea typeface="微软雅黑" charset="-122"/>
              </a:rPr>
              <a:t>理念</a:t>
            </a:r>
            <a:endParaRPr lang="en-US" altLang="zh-CN" sz="4400" b="1" dirty="0" smtClean="0">
              <a:ea typeface="微软雅黑" charset="-122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zh-CN" sz="4400" b="1" dirty="0" smtClean="0">
                <a:ea typeface="微软雅黑" charset="-122"/>
              </a:rPr>
              <a:t>及制定要求</a:t>
            </a:r>
            <a:endParaRPr lang="zh-CN" altLang="en-US" sz="4400" b="1" dirty="0">
              <a:ea typeface="微软雅黑" charset="-122"/>
              <a:sym typeface="微软雅黑" charset="-122"/>
            </a:endParaRPr>
          </a:p>
        </p:txBody>
      </p:sp>
      <p:sp>
        <p:nvSpPr>
          <p:cNvPr id="14340" name="文本框 4"/>
          <p:cNvSpPr txBox="1">
            <a:spLocks noChangeArrowheads="1"/>
          </p:cNvSpPr>
          <p:nvPr/>
        </p:nvSpPr>
        <p:spPr bwMode="auto">
          <a:xfrm>
            <a:off x="5343376" y="4365104"/>
            <a:ext cx="5445778" cy="177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422" tIns="60711" rIns="121422" bIns="60711">
            <a:spAutoFit/>
          </a:bodyPr>
          <a:lstStyle/>
          <a:p>
            <a:pPr algn="ctr">
              <a:lnSpc>
                <a:spcPts val="4252"/>
              </a:lnSpc>
            </a:pPr>
            <a:r>
              <a:rPr lang="zh-CN" altLang="en-US" sz="2700" b="1" dirty="0" smtClean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浙江省产品质量安全检测研究院  吴东亮</a:t>
            </a:r>
            <a:endParaRPr lang="en-US" altLang="zh-CN" sz="2700" b="1" dirty="0">
              <a:solidFill>
                <a:prstClr val="black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lnSpc>
                <a:spcPts val="4252"/>
              </a:lnSpc>
            </a:pPr>
            <a:r>
              <a:rPr lang="en-US" altLang="zh-CN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3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itchFamily="18" charset="0"/>
                <a:ea typeface="楷体_GB2312" pitchFamily="49" charset="-122"/>
              </a:rPr>
              <a:t>2019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itchFamily="18" charset="0"/>
                <a:ea typeface="楷体_GB2312" pitchFamily="49" charset="-122"/>
              </a:rPr>
              <a:t>年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itchFamily="18" charset="0"/>
                <a:ea typeface="楷体_GB2312" pitchFamily="49" charset="-122"/>
              </a:rPr>
              <a:t>3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itchFamily="18" charset="0"/>
                <a:ea typeface="楷体_GB2312" pitchFamily="49" charset="-122"/>
              </a:rPr>
              <a:t>月</a:t>
            </a:r>
            <a:endParaRPr lang="zh-CN" altLang="en-US" sz="2000" b="1" dirty="0">
              <a:solidFill>
                <a:prstClr val="black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782" y="1570569"/>
            <a:ext cx="1735446" cy="178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5020600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</a:t>
            </a:r>
            <a:r>
              <a:rPr lang="zh-CN" altLang="en-US" sz="2800" b="1" dirty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品牌与标准关系 </a:t>
            </a: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205061"/>
            <a:ext cx="104965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585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5020600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</a:t>
            </a:r>
            <a:r>
              <a:rPr lang="zh-CN" altLang="en-US" sz="2800" b="1" dirty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品牌与标准关系 </a:t>
            </a: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395413"/>
            <a:ext cx="93345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79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5020600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</a:t>
            </a:r>
            <a:r>
              <a:rPr lang="zh-CN" altLang="en-US" sz="2800" b="1" dirty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品牌与标准关系 </a:t>
            </a: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757363"/>
            <a:ext cx="94964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656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5020600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</a:t>
            </a:r>
            <a:r>
              <a:rPr lang="zh-CN" altLang="en-US" sz="2800" b="1" dirty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品牌与标准关系 </a:t>
            </a: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323975"/>
            <a:ext cx="91916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281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“浙江制造”研制工作要求</a:t>
            </a: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339180"/>
            <a:ext cx="95535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663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“浙江制造”研制工作要求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340768"/>
            <a:ext cx="76962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396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“浙江制造”研制工作要求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562447"/>
            <a:ext cx="87915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506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“浙江制造”研制工作要求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412776"/>
            <a:ext cx="105346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50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“浙江制造”研制工作要求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424905"/>
            <a:ext cx="96297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088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“浙江制造”研制工作要求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490663"/>
            <a:ext cx="96774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625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6"/>
          <p:cNvSpPr txBox="1">
            <a:spLocks noChangeArrowheads="1"/>
          </p:cNvSpPr>
          <p:nvPr/>
        </p:nvSpPr>
        <p:spPr bwMode="auto">
          <a:xfrm>
            <a:off x="1670968" y="908721"/>
            <a:ext cx="2448272" cy="69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459" tIns="60730" rIns="121459" bIns="60730">
            <a:spAutoFit/>
          </a:bodyPr>
          <a:lstStyle/>
          <a:p>
            <a:pPr algn="ctr"/>
            <a:r>
              <a:rPr lang="zh-CN" altLang="en-US" sz="3700" b="1" dirty="0">
                <a:solidFill>
                  <a:srgbClr val="5A5A5B"/>
                </a:solidFill>
                <a:ea typeface="微软雅黑" pitchFamily="34" charset="-122"/>
                <a:sym typeface="Arial" charset="0"/>
              </a:rPr>
              <a:t>主要内容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823096" y="1916832"/>
            <a:ext cx="6696744" cy="33542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441" tIns="60720" rIns="121441" bIns="60720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 smtClean="0">
                <a:latin typeface="微软雅黑" charset="-122"/>
                <a:ea typeface="微软雅黑" charset="-122"/>
              </a:rPr>
              <a:t>为什么</a:t>
            </a:r>
            <a:r>
              <a:rPr lang="zh-CN" altLang="en-US" sz="2800" b="1" dirty="0">
                <a:latin typeface="微软雅黑" charset="-122"/>
                <a:ea typeface="微软雅黑" charset="-122"/>
              </a:rPr>
              <a:t>要打造“浙江制造”品牌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 smtClean="0">
                <a:latin typeface="微软雅黑" charset="-122"/>
                <a:ea typeface="微软雅黑" charset="-122"/>
              </a:rPr>
              <a:t>“浙江制造”</a:t>
            </a:r>
            <a:r>
              <a:rPr lang="zh-CN" altLang="en-US" sz="2800" b="1" dirty="0">
                <a:latin typeface="微软雅黑" charset="-122"/>
                <a:ea typeface="微软雅黑" charset="-122"/>
              </a:rPr>
              <a:t>品牌与标准关系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 smtClean="0">
                <a:latin typeface="微软雅黑" charset="-122"/>
                <a:ea typeface="微软雅黑" charset="-122"/>
              </a:rPr>
              <a:t>“浙江制造”</a:t>
            </a:r>
            <a:r>
              <a:rPr lang="zh-CN" altLang="en-US" sz="2800" b="1" dirty="0">
                <a:latin typeface="微软雅黑" charset="-122"/>
                <a:ea typeface="微软雅黑" charset="-122"/>
              </a:rPr>
              <a:t>标准体系及内容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 smtClean="0">
                <a:latin typeface="微软雅黑" charset="-122"/>
                <a:ea typeface="微软雅黑" charset="-122"/>
              </a:rPr>
              <a:t>“浙江制造”</a:t>
            </a:r>
            <a:r>
              <a:rPr lang="zh-CN" altLang="en-US" sz="2800" b="1" dirty="0">
                <a:latin typeface="微软雅黑" charset="-122"/>
                <a:ea typeface="微软雅黑" charset="-122"/>
              </a:rPr>
              <a:t>标准研制工作要求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 smtClean="0">
                <a:latin typeface="微软雅黑" charset="-122"/>
                <a:ea typeface="微软雅黑" charset="-122"/>
              </a:rPr>
              <a:t>“浙江制造”</a:t>
            </a:r>
            <a:r>
              <a:rPr lang="zh-CN" altLang="en-US" sz="2800" b="1" dirty="0">
                <a:latin typeface="微软雅黑" charset="-122"/>
                <a:ea typeface="微软雅黑" charset="-122"/>
              </a:rPr>
              <a:t>相关标准案例介绍 </a:t>
            </a:r>
          </a:p>
        </p:txBody>
      </p:sp>
      <p:pic>
        <p:nvPicPr>
          <p:cNvPr id="37" name="图片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651283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“浙江制造”研制工作要求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286222"/>
            <a:ext cx="97440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53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“浙江制造”研制工作要求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68896"/>
            <a:ext cx="98393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306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“浙江制造”研制工作要求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23553"/>
            <a:ext cx="100393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248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“浙江制造”研制工作要求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350987"/>
            <a:ext cx="99060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190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“浙江制造”研制工作要求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583407"/>
            <a:ext cx="99345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599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“浙江制造”研制工作要求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276697"/>
            <a:ext cx="88296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58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“浙江制造”研制工作要求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462088"/>
            <a:ext cx="97536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354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“浙江制造”研制工作要求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435571"/>
            <a:ext cx="97536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178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“浙江制造”研制工作要求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329655"/>
            <a:ext cx="101346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3952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“浙江制造”研制工作要求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295747"/>
            <a:ext cx="97536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6856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747464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内容占位符 2"/>
          <p:cNvSpPr txBox="1">
            <a:spLocks/>
          </p:cNvSpPr>
          <p:nvPr/>
        </p:nvSpPr>
        <p:spPr>
          <a:xfrm>
            <a:off x="950888" y="1916832"/>
            <a:ext cx="10504793" cy="3072341"/>
          </a:xfrm>
          <a:prstGeom prst="rect">
            <a:avLst/>
          </a:prstGeom>
        </p:spPr>
        <p:txBody>
          <a:bodyPr lIns="121496" tIns="60748" rIns="121496" bIns="60748">
            <a:normAutofit/>
          </a:bodyPr>
          <a:lstStyle/>
          <a:p>
            <a:pPr marR="0" lvl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华文楷体"/>
                <a:sym typeface="华文楷体" charset="-122"/>
              </a:rPr>
              <a:t> 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华文楷体"/>
              <a:sym typeface="华文楷体" charset="-122"/>
            </a:endParaRP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71589" y="241301"/>
            <a:ext cx="5020600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</a:t>
            </a:r>
            <a:r>
              <a:rPr lang="zh-CN" altLang="en-US" sz="2800" b="1" dirty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标准体系和</a:t>
            </a:r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内容 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467197"/>
            <a:ext cx="10287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1007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“浙江制造”研制工作要求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585913"/>
            <a:ext cx="103632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864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“浙江制造”研制工作要求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623"/>
            <a:ext cx="99917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0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“浙江制造”研制工作要求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52600"/>
            <a:ext cx="100393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416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“浙江制造”标准研制案例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014413"/>
            <a:ext cx="92487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947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“浙江制造”标准研制案例</a:t>
            </a: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161628"/>
            <a:ext cx="94011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754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4554126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“浙江制造”标准研制案例</a:t>
            </a: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862013"/>
            <a:ext cx="96297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376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53253" name="Text Box 44"/>
          <p:cNvSpPr>
            <a:spLocks noChangeArrowheads="1"/>
          </p:cNvSpPr>
          <p:nvPr/>
        </p:nvSpPr>
        <p:spPr bwMode="auto">
          <a:xfrm>
            <a:off x="1813197" y="836714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39842" y="260353"/>
            <a:ext cx="5379673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“浙江制造” 标准可认证性问题</a:t>
            </a:r>
            <a:endParaRPr lang="zh-CN" altLang="en-US" sz="2800" b="1" dirty="0">
              <a:latin typeface="方正兰亭细黑_GBK"/>
            </a:endParaRPr>
          </a:p>
        </p:txBody>
      </p:sp>
      <p:sp>
        <p:nvSpPr>
          <p:cNvPr id="14" name="Text Box 44"/>
          <p:cNvSpPr>
            <a:spLocks noChangeArrowheads="1"/>
          </p:cNvSpPr>
          <p:nvPr/>
        </p:nvSpPr>
        <p:spPr bwMode="auto">
          <a:xfrm>
            <a:off x="1813198" y="836712"/>
            <a:ext cx="4899025" cy="101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marL="285706" indent="-285706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pitchFamily="34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285706" indent="-285706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pitchFamily="34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75224" y="2276872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/>
              <a:t>谢谢</a:t>
            </a:r>
            <a:endParaRPr lang="zh-CN" altLang="en-US" sz="8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586" y="-26986"/>
            <a:ext cx="12255499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六边形 10"/>
          <p:cNvSpPr/>
          <p:nvPr/>
        </p:nvSpPr>
        <p:spPr bwMode="auto">
          <a:xfrm rot="5400000">
            <a:off x="4335312" y="2420982"/>
            <a:ext cx="3456288" cy="3312276"/>
          </a:xfrm>
          <a:prstGeom prst="hexagon">
            <a:avLst/>
          </a:prstGeom>
          <a:solidFill>
            <a:schemeClr val="tx2"/>
          </a:solidFill>
          <a:ln w="12700" cap="flat" cmpd="sng">
            <a:noFill/>
            <a:beve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5372" y="3429066"/>
            <a:ext cx="2520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A+B</a:t>
            </a:r>
            <a:endParaRPr lang="zh-CN" altLang="en-US" sz="6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六边形 15"/>
          <p:cNvSpPr/>
          <p:nvPr/>
        </p:nvSpPr>
        <p:spPr bwMode="auto">
          <a:xfrm rot="5400000">
            <a:off x="1346935" y="2888937"/>
            <a:ext cx="2376198" cy="2160180"/>
          </a:xfrm>
          <a:prstGeom prst="hexagon">
            <a:avLst/>
          </a:prstGeom>
          <a:solidFill>
            <a:schemeClr val="accent1"/>
          </a:solidFill>
          <a:ln w="12700" cap="flat" cmpd="sng">
            <a:noFill/>
            <a:beve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4944" y="3356992"/>
            <a:ext cx="208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通用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“浙江制造”评价规范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六边形 19"/>
          <p:cNvSpPr/>
          <p:nvPr/>
        </p:nvSpPr>
        <p:spPr bwMode="auto">
          <a:xfrm rot="5400000">
            <a:off x="8475727" y="2960945"/>
            <a:ext cx="2376198" cy="2160180"/>
          </a:xfrm>
          <a:prstGeom prst="hexagon">
            <a:avLst/>
          </a:prstGeom>
          <a:solidFill>
            <a:schemeClr val="accent1"/>
          </a:solidFill>
          <a:ln w="12700" cap="flat" cmpd="sng">
            <a:noFill/>
            <a:beve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83736" y="3356992"/>
            <a:ext cx="208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个性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“浙江制造”团体标准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19116" y="765175"/>
            <a:ext cx="1076007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734864" y="332656"/>
            <a:ext cx="365126" cy="36671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22896" y="188640"/>
            <a:ext cx="5020600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“浙江制造”标准体系和内容 </a:t>
            </a:r>
          </a:p>
        </p:txBody>
      </p:sp>
      <p:sp>
        <p:nvSpPr>
          <p:cNvPr id="23" name="矩形 13"/>
          <p:cNvSpPr>
            <a:spLocks noChangeArrowheads="1"/>
          </p:cNvSpPr>
          <p:nvPr/>
        </p:nvSpPr>
        <p:spPr bwMode="auto">
          <a:xfrm>
            <a:off x="662856" y="980728"/>
            <a:ext cx="10441160" cy="11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pPr marL="285706" indent="-285706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noProof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在国家、行业制造业标准体系基础上，提炼形成</a:t>
            </a:r>
            <a:r>
              <a:rPr lang="zh-CN" altLang="en-US" sz="2400" b="1" noProof="1" smtClean="0">
                <a:solidFill>
                  <a:srgbClr val="FF9300"/>
                </a:solidFill>
                <a:latin typeface="微软雅黑" pitchFamily="34" charset="-122"/>
                <a:ea typeface="微软雅黑" pitchFamily="34" charset="-122"/>
                <a:cs typeface="+mn-ea"/>
                <a:sym typeface="微软雅黑" pitchFamily="34" charset="-122"/>
              </a:rPr>
              <a:t>“</a:t>
            </a:r>
            <a:r>
              <a:rPr lang="en-US" altLang="zh-CN" sz="2400" b="1" noProof="1" smtClean="0">
                <a:solidFill>
                  <a:srgbClr val="FF9300"/>
                </a:solidFill>
                <a:latin typeface="微软雅黑" pitchFamily="34" charset="-122"/>
                <a:ea typeface="微软雅黑" pitchFamily="34" charset="-122"/>
                <a:cs typeface="+mn-ea"/>
                <a:sym typeface="微软雅黑" pitchFamily="34" charset="-122"/>
              </a:rPr>
              <a:t>A+B</a:t>
            </a:r>
            <a:r>
              <a:rPr lang="zh-CN" altLang="en-US" sz="2400" b="1" noProof="1" smtClean="0">
                <a:solidFill>
                  <a:srgbClr val="FF9300"/>
                </a:solidFill>
                <a:latin typeface="微软雅黑" pitchFamily="34" charset="-122"/>
                <a:ea typeface="微软雅黑" pitchFamily="34" charset="-122"/>
                <a:cs typeface="+mn-ea"/>
                <a:sym typeface="微软雅黑" pitchFamily="34" charset="-122"/>
              </a:rPr>
              <a:t>”</a:t>
            </a:r>
            <a:r>
              <a:rPr lang="zh-CN" altLang="en-US" sz="2400" b="1" noProof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</a:t>
            </a:r>
            <a:r>
              <a:rPr lang="zh-CN" altLang="zh-CN" sz="2400" b="1" noProof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隶书" charset="-122"/>
              </a:rPr>
              <a:t>“浙江制造”</a:t>
            </a:r>
            <a:r>
              <a:rPr lang="zh-CN" altLang="en-US" sz="2400" b="1" noProof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核心标准体系</a:t>
            </a:r>
            <a:endParaRPr lang="zh-CN" altLang="en-US" sz="2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1" name="右箭头 20"/>
          <p:cNvSpPr/>
          <p:nvPr/>
        </p:nvSpPr>
        <p:spPr bwMode="auto">
          <a:xfrm>
            <a:off x="3615184" y="3861048"/>
            <a:ext cx="792088" cy="360040"/>
          </a:xfrm>
          <a:prstGeom prst="rightArrow">
            <a:avLst/>
          </a:prstGeom>
          <a:solidFill>
            <a:srgbClr val="314865"/>
          </a:solidFill>
          <a:ln w="12700" cap="flat" cmpd="sng">
            <a:noFill/>
            <a:bevel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5" name="右箭头 24"/>
          <p:cNvSpPr/>
          <p:nvPr/>
        </p:nvSpPr>
        <p:spPr bwMode="auto">
          <a:xfrm>
            <a:off x="7719640" y="3933056"/>
            <a:ext cx="864096" cy="288032"/>
          </a:xfrm>
          <a:prstGeom prst="rightArrow">
            <a:avLst/>
          </a:prstGeom>
          <a:solidFill>
            <a:srgbClr val="314865"/>
          </a:solidFill>
          <a:ln w="12700" cap="flat" cmpd="sng">
            <a:noFill/>
            <a:bevel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2535034" y="5800799"/>
            <a:ext cx="6912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只有</a:t>
            </a:r>
            <a:r>
              <a:rPr lang="zh-CN" altLang="en-US" sz="2400" b="1" dirty="0">
                <a:solidFill>
                  <a:srgbClr val="FF0000"/>
                </a:solidFill>
              </a:rPr>
              <a:t>同时满足</a:t>
            </a:r>
            <a:r>
              <a:rPr lang="en-US" altLang="zh-CN" sz="2400" b="1" dirty="0">
                <a:solidFill>
                  <a:srgbClr val="FF0000"/>
                </a:solidFill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</a:rPr>
              <a:t>标准和</a:t>
            </a:r>
            <a:r>
              <a:rPr lang="en-US" altLang="zh-CN" sz="2400" b="1" dirty="0">
                <a:solidFill>
                  <a:srgbClr val="FF0000"/>
                </a:solidFill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</a:rPr>
              <a:t>标准要求，并通过“浙江制造”认证的，才能真正称为“浙江制造”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产品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747464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内容占位符 2"/>
          <p:cNvSpPr txBox="1">
            <a:spLocks/>
          </p:cNvSpPr>
          <p:nvPr/>
        </p:nvSpPr>
        <p:spPr>
          <a:xfrm>
            <a:off x="950888" y="1916832"/>
            <a:ext cx="10504793" cy="3072341"/>
          </a:xfrm>
          <a:prstGeom prst="rect">
            <a:avLst/>
          </a:prstGeom>
        </p:spPr>
        <p:txBody>
          <a:bodyPr lIns="121496" tIns="60748" rIns="121496" bIns="60748">
            <a:normAutofit/>
          </a:bodyPr>
          <a:lstStyle/>
          <a:p>
            <a:pPr marR="0" lvl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华文楷体"/>
                <a:sym typeface="华文楷体" charset="-122"/>
              </a:rPr>
              <a:t> 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华文楷体"/>
              <a:sym typeface="华文楷体" charset="-122"/>
            </a:endParaRP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71589" y="241301"/>
            <a:ext cx="5020600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</a:t>
            </a:r>
            <a:r>
              <a:rPr lang="zh-CN" altLang="en-US" sz="2800" b="1" dirty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标准体系和</a:t>
            </a:r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内容 </a:t>
            </a:r>
            <a:endParaRPr lang="zh-CN" altLang="en-US" sz="2800" b="1" dirty="0">
              <a:solidFill>
                <a:srgbClr val="1C1C1C"/>
              </a:solidFill>
              <a:latin typeface="微软雅黑" charset="-122"/>
              <a:ea typeface="微软雅黑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61653"/>
            <a:ext cx="104679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028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5020600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</a:t>
            </a:r>
            <a:r>
              <a:rPr lang="zh-CN" altLang="en-US" sz="2800" b="1" dirty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品牌与标准关系 </a:t>
            </a: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571625"/>
            <a:ext cx="75819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16" y="1557340"/>
            <a:ext cx="28003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840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5020600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</a:t>
            </a:r>
            <a:r>
              <a:rPr lang="zh-CN" altLang="en-US" sz="2800" b="1" dirty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品牌与标准关系 </a:t>
            </a: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160487"/>
            <a:ext cx="102584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820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5020600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</a:t>
            </a:r>
            <a:r>
              <a:rPr lang="zh-CN" altLang="en-US" sz="2800" b="1" dirty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品牌与标准关系 </a:t>
            </a: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490439"/>
            <a:ext cx="103727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581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2126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7250" y="322263"/>
            <a:ext cx="365126" cy="3667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41" tIns="60720" rIns="121441" bIns="60720" anchor="ctr"/>
          <a:lstStyle/>
          <a:p>
            <a:pPr algn="ctr" eaLnBrk="0" hangingPunct="0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589" y="241301"/>
            <a:ext cx="5020600" cy="5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441" tIns="60720" rIns="121441" bIns="60720">
            <a:spAutoFit/>
          </a:bodyPr>
          <a:lstStyle/>
          <a:p>
            <a:r>
              <a:rPr lang="zh-CN" altLang="en-US" sz="2800" b="1" dirty="0" smtClean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“浙江制造”</a:t>
            </a:r>
            <a:r>
              <a:rPr lang="zh-CN" altLang="en-US" sz="2800" b="1" dirty="0">
                <a:solidFill>
                  <a:srgbClr val="1C1C1C"/>
                </a:solidFill>
                <a:latin typeface="微软雅黑" charset="-122"/>
                <a:ea typeface="微软雅黑" charset="-122"/>
              </a:rPr>
              <a:t>品牌与标准关系 </a:t>
            </a:r>
          </a:p>
        </p:txBody>
      </p:sp>
      <p:sp>
        <p:nvSpPr>
          <p:cNvPr id="47110" name="Text Box 44"/>
          <p:cNvSpPr>
            <a:spLocks noChangeArrowheads="1"/>
          </p:cNvSpPr>
          <p:nvPr/>
        </p:nvSpPr>
        <p:spPr bwMode="auto">
          <a:xfrm>
            <a:off x="1670050" y="1557340"/>
            <a:ext cx="2376488" cy="101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699" rIns="91399" bIns="45699">
            <a:spAutoFit/>
          </a:bodyPr>
          <a:lstStyle/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  <a:p>
            <a:pPr marL="285619" indent="-285619" eaLnBrk="0" hangingPunct="0">
              <a:lnSpc>
                <a:spcPct val="125000"/>
              </a:lnSpc>
              <a:spcBef>
                <a:spcPts val="599"/>
              </a:spcBef>
              <a:spcAft>
                <a:spcPts val="599"/>
              </a:spcAft>
              <a:buFont typeface="Arial" charset="0"/>
              <a:buChar char="•"/>
            </a:pPr>
            <a:endParaRPr lang="zh-CN" altLang="zh-CN" sz="2000" dirty="0">
              <a:solidFill>
                <a:srgbClr val="595959"/>
              </a:solidFill>
              <a:latin typeface="微软雅黑" charset="-122"/>
              <a:ea typeface="微软雅黑" charset="-122"/>
              <a:sym typeface="微软雅黑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2629" y="831851"/>
            <a:ext cx="107616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960" y="332656"/>
            <a:ext cx="862012" cy="765175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37270"/>
            <a:ext cx="100393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563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默认设计模板">
      <a:majorFont>
        <a:latin typeface="Franklin Gothic Medium"/>
        <a:ea typeface="隶书"/>
        <a:cs typeface=""/>
      </a:majorFont>
      <a:minorFont>
        <a:latin typeface="Franklin Gothic Book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14865"/>
        </a:solidFill>
        <a:ln w="12700" cap="flat" cmpd="sng">
          <a:noFill/>
          <a:bevel/>
          <a:headEnd/>
          <a:tailEnd/>
        </a:ln>
      </a:spPr>
      <a:bodyPr anchor="ctr"/>
      <a:lstStyle>
        <a:defPPr algn="ctr">
          <a:defRPr>
            <a:solidFill>
              <a:srgbClr val="FFFFFF"/>
            </a:solidFill>
            <a:latin typeface="宋体" pitchFamily="2" charset="-122"/>
            <a:sym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自定义设计方案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9252</TotalTime>
  <Pages>0</Pages>
  <Words>254</Words>
  <Characters>0</Characters>
  <Application>Microsoft Office PowerPoint</Application>
  <DocSecurity>0</DocSecurity>
  <PresentationFormat>自定义</PresentationFormat>
  <Lines>0</Lines>
  <Paragraphs>56</Paragraphs>
  <Slides>36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36</vt:i4>
      </vt:variant>
    </vt:vector>
  </HeadingPairs>
  <TitlesOfParts>
    <vt:vector size="52" baseType="lpstr">
      <vt:lpstr>Arial</vt:lpstr>
      <vt:lpstr>宋体</vt:lpstr>
      <vt:lpstr>Yuanti SC Regular</vt:lpstr>
      <vt:lpstr>Franklin Gothic Book</vt:lpstr>
      <vt:lpstr>隶书</vt:lpstr>
      <vt:lpstr>Calibri</vt:lpstr>
      <vt:lpstr>微软雅黑</vt:lpstr>
      <vt:lpstr>华文楷体</vt:lpstr>
      <vt:lpstr>方正兰亭细黑_GBK</vt:lpstr>
      <vt:lpstr>Franklin Gothic Medium</vt:lpstr>
      <vt:lpstr>Times New Roman</vt:lpstr>
      <vt:lpstr>楷体_GB2312</vt:lpstr>
      <vt:lpstr>默认设计模板</vt:lpstr>
      <vt:lpstr>自定义设计方案</vt:lpstr>
      <vt:lpstr>1_自定义设计方案</vt:lpstr>
      <vt:lpstr>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aying</dc:creator>
  <cp:lastModifiedBy>吴东亮</cp:lastModifiedBy>
  <cp:revision>1250</cp:revision>
  <dcterms:created xsi:type="dcterms:W3CDTF">2010-06-22T11:18:00Z</dcterms:created>
  <dcterms:modified xsi:type="dcterms:W3CDTF">2019-03-11T08:48:48Z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